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701" r:id="rId5"/>
    <p:sldMasterId id="2147483704" r:id="rId6"/>
    <p:sldMasterId id="2147483707" r:id="rId7"/>
    <p:sldMasterId id="2147483674" r:id="rId8"/>
  </p:sldMasterIdLst>
  <p:notesMasterIdLst>
    <p:notesMasterId r:id="rId29"/>
  </p:notesMasterIdLst>
  <p:handoutMasterIdLst>
    <p:handoutMasterId r:id="rId30"/>
  </p:handoutMasterIdLst>
  <p:sldIdLst>
    <p:sldId id="256" r:id="rId9"/>
    <p:sldId id="262" r:id="rId10"/>
    <p:sldId id="445" r:id="rId11"/>
    <p:sldId id="269" r:id="rId12"/>
    <p:sldId id="452" r:id="rId13"/>
    <p:sldId id="453" r:id="rId14"/>
    <p:sldId id="447" r:id="rId15"/>
    <p:sldId id="272" r:id="rId16"/>
    <p:sldId id="448" r:id="rId17"/>
    <p:sldId id="265" r:id="rId18"/>
    <p:sldId id="449" r:id="rId19"/>
    <p:sldId id="267" r:id="rId20"/>
    <p:sldId id="444" r:id="rId21"/>
    <p:sldId id="431" r:id="rId22"/>
    <p:sldId id="433" r:id="rId23"/>
    <p:sldId id="434" r:id="rId24"/>
    <p:sldId id="435" r:id="rId25"/>
    <p:sldId id="437" r:id="rId26"/>
    <p:sldId id="438" r:id="rId27"/>
    <p:sldId id="451" r:id="rId28"/>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CE820-ED35-43FD-B397-C1F7873AD8B2}" v="50" dt="2024-01-10T12:30:47.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1402" y="58"/>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4632" y="13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A55F6D40-8E97-4CD7-BF5E-7A00BAD7E2C4}"/>
    <pc:docChg chg="custSel addSld delSld modSld addMainMaster modMainMaster">
      <pc:chgData name="Pascalle Cup" userId="abbe84a0-611b-406e-b251-e8b4b71c069a" providerId="ADAL" clId="{A55F6D40-8E97-4CD7-BF5E-7A00BAD7E2C4}" dt="2023-12-14T10:59:03.488" v="439" actId="20577"/>
      <pc:docMkLst>
        <pc:docMk/>
      </pc:docMkLst>
      <pc:sldChg chg="modSp mod">
        <pc:chgData name="Pascalle Cup" userId="abbe84a0-611b-406e-b251-e8b4b71c069a" providerId="ADAL" clId="{A55F6D40-8E97-4CD7-BF5E-7A00BAD7E2C4}" dt="2023-12-14T10:59:03.488" v="439" actId="20577"/>
        <pc:sldMkLst>
          <pc:docMk/>
          <pc:sldMk cId="1642425379" sldId="256"/>
        </pc:sldMkLst>
        <pc:spChg chg="mod">
          <ac:chgData name="Pascalle Cup" userId="abbe84a0-611b-406e-b251-e8b4b71c069a" providerId="ADAL" clId="{A55F6D40-8E97-4CD7-BF5E-7A00BAD7E2C4}" dt="2023-12-14T10:59:03.488" v="439" actId="20577"/>
          <ac:spMkLst>
            <pc:docMk/>
            <pc:sldMk cId="1642425379" sldId="256"/>
            <ac:spMk id="3" creationId="{1901B20D-4C28-4DA3-ABBD-718C22A5E58B}"/>
          </ac:spMkLst>
        </pc:spChg>
      </pc:sldChg>
      <pc:sldChg chg="del">
        <pc:chgData name="Pascalle Cup" userId="abbe84a0-611b-406e-b251-e8b4b71c069a" providerId="ADAL" clId="{A55F6D40-8E97-4CD7-BF5E-7A00BAD7E2C4}" dt="2023-12-14T10:46:12.713" v="0" actId="47"/>
        <pc:sldMkLst>
          <pc:docMk/>
          <pc:sldMk cId="1593920805" sldId="262"/>
        </pc:sldMkLst>
      </pc:sldChg>
      <pc:sldChg chg="modSp del mod">
        <pc:chgData name="Pascalle Cup" userId="abbe84a0-611b-406e-b251-e8b4b71c069a" providerId="ADAL" clId="{A55F6D40-8E97-4CD7-BF5E-7A00BAD7E2C4}" dt="2023-12-14T10:54:42.556" v="84" actId="20577"/>
        <pc:sldMkLst>
          <pc:docMk/>
          <pc:sldMk cId="3113000813" sldId="262"/>
        </pc:sldMkLst>
        <pc:spChg chg="mod">
          <ac:chgData name="Pascalle Cup" userId="abbe84a0-611b-406e-b251-e8b4b71c069a" providerId="ADAL" clId="{A55F6D40-8E97-4CD7-BF5E-7A00BAD7E2C4}" dt="2023-12-14T10:54:42.556" v="84" actId="20577"/>
          <ac:spMkLst>
            <pc:docMk/>
            <pc:sldMk cId="3113000813" sldId="262"/>
            <ac:spMk id="13" creationId="{BC3B0B6C-7490-49B6-9060-444D61A2630D}"/>
          </ac:spMkLst>
        </pc:spChg>
      </pc:sldChg>
      <pc:sldChg chg="del">
        <pc:chgData name="Pascalle Cup" userId="abbe84a0-611b-406e-b251-e8b4b71c069a" providerId="ADAL" clId="{A55F6D40-8E97-4CD7-BF5E-7A00BAD7E2C4}" dt="2023-12-14T10:48:22.872" v="3"/>
        <pc:sldMkLst>
          <pc:docMk/>
          <pc:sldMk cId="1046011825" sldId="265"/>
        </pc:sldMkLst>
      </pc:sldChg>
      <pc:sldChg chg="del">
        <pc:chgData name="Pascalle Cup" userId="abbe84a0-611b-406e-b251-e8b4b71c069a" providerId="ADAL" clId="{A55F6D40-8E97-4CD7-BF5E-7A00BAD7E2C4}" dt="2023-12-14T10:48:22.872" v="3"/>
        <pc:sldMkLst>
          <pc:docMk/>
          <pc:sldMk cId="2996472074" sldId="267"/>
        </pc:sldMkLst>
      </pc:sldChg>
      <pc:sldChg chg="del">
        <pc:chgData name="Pascalle Cup" userId="abbe84a0-611b-406e-b251-e8b4b71c069a" providerId="ADAL" clId="{A55F6D40-8E97-4CD7-BF5E-7A00BAD7E2C4}" dt="2023-12-14T10:48:22.872" v="3"/>
        <pc:sldMkLst>
          <pc:docMk/>
          <pc:sldMk cId="3195063848" sldId="269"/>
        </pc:sldMkLst>
      </pc:sldChg>
      <pc:sldChg chg="del">
        <pc:chgData name="Pascalle Cup" userId="abbe84a0-611b-406e-b251-e8b4b71c069a" providerId="ADAL" clId="{A55F6D40-8E97-4CD7-BF5E-7A00BAD7E2C4}" dt="2023-12-14T10:48:22.872" v="3"/>
        <pc:sldMkLst>
          <pc:docMk/>
          <pc:sldMk cId="3538979522" sldId="272"/>
        </pc:sldMkLst>
      </pc:sldChg>
      <pc:sldChg chg="del">
        <pc:chgData name="Pascalle Cup" userId="abbe84a0-611b-406e-b251-e8b4b71c069a" providerId="ADAL" clId="{A55F6D40-8E97-4CD7-BF5E-7A00BAD7E2C4}" dt="2023-12-14T10:46:13.487" v="1" actId="47"/>
        <pc:sldMkLst>
          <pc:docMk/>
          <pc:sldMk cId="1844941827" sldId="289"/>
        </pc:sldMkLst>
      </pc:sldChg>
      <pc:sldChg chg="modSp del mod">
        <pc:chgData name="Pascalle Cup" userId="abbe84a0-611b-406e-b251-e8b4b71c069a" providerId="ADAL" clId="{A55F6D40-8E97-4CD7-BF5E-7A00BAD7E2C4}" dt="2023-12-14T10:48:28.306" v="4" actId="47"/>
        <pc:sldMkLst>
          <pc:docMk/>
          <pc:sldMk cId="1380143520" sldId="440"/>
        </pc:sldMkLst>
        <pc:spChg chg="mod">
          <ac:chgData name="Pascalle Cup" userId="abbe84a0-611b-406e-b251-e8b4b71c069a" providerId="ADAL" clId="{A55F6D40-8E97-4CD7-BF5E-7A00BAD7E2C4}" dt="2023-12-14T10:46:22.272" v="2" actId="6549"/>
          <ac:spMkLst>
            <pc:docMk/>
            <pc:sldMk cId="1380143520" sldId="440"/>
            <ac:spMk id="2" creationId="{4411D62D-0943-433A-B042-11C61B4A5EA6}"/>
          </ac:spMkLst>
        </pc:spChg>
      </pc:sldChg>
      <pc:sldChg chg="del">
        <pc:chgData name="Pascalle Cup" userId="abbe84a0-611b-406e-b251-e8b4b71c069a" providerId="ADAL" clId="{A55F6D40-8E97-4CD7-BF5E-7A00BAD7E2C4}" dt="2023-12-14T10:48:22.872" v="3"/>
        <pc:sldMkLst>
          <pc:docMk/>
          <pc:sldMk cId="1905530010" sldId="445"/>
        </pc:sldMkLst>
      </pc:sldChg>
      <pc:sldChg chg="del">
        <pc:chgData name="Pascalle Cup" userId="abbe84a0-611b-406e-b251-e8b4b71c069a" providerId="ADAL" clId="{A55F6D40-8E97-4CD7-BF5E-7A00BAD7E2C4}" dt="2023-12-14T10:52:46.457" v="11" actId="47"/>
        <pc:sldMkLst>
          <pc:docMk/>
          <pc:sldMk cId="2345669298" sldId="446"/>
        </pc:sldMkLst>
      </pc:sldChg>
      <pc:sldChg chg="del">
        <pc:chgData name="Pascalle Cup" userId="abbe84a0-611b-406e-b251-e8b4b71c069a" providerId="ADAL" clId="{A55F6D40-8E97-4CD7-BF5E-7A00BAD7E2C4}" dt="2023-12-14T10:48:22.872" v="3"/>
        <pc:sldMkLst>
          <pc:docMk/>
          <pc:sldMk cId="1523944084" sldId="447"/>
        </pc:sldMkLst>
      </pc:sldChg>
      <pc:sldChg chg="del">
        <pc:chgData name="Pascalle Cup" userId="abbe84a0-611b-406e-b251-e8b4b71c069a" providerId="ADAL" clId="{A55F6D40-8E97-4CD7-BF5E-7A00BAD7E2C4}" dt="2023-12-14T10:48:22.872" v="3"/>
        <pc:sldMkLst>
          <pc:docMk/>
          <pc:sldMk cId="1820858131" sldId="448"/>
        </pc:sldMkLst>
      </pc:sldChg>
      <pc:sldChg chg="del">
        <pc:chgData name="Pascalle Cup" userId="abbe84a0-611b-406e-b251-e8b4b71c069a" providerId="ADAL" clId="{A55F6D40-8E97-4CD7-BF5E-7A00BAD7E2C4}" dt="2023-12-14T10:48:22.872" v="3"/>
        <pc:sldMkLst>
          <pc:docMk/>
          <pc:sldMk cId="3825704542" sldId="449"/>
        </pc:sldMkLst>
      </pc:sldChg>
      <pc:sldChg chg="del">
        <pc:chgData name="Pascalle Cup" userId="abbe84a0-611b-406e-b251-e8b4b71c069a" providerId="ADAL" clId="{A55F6D40-8E97-4CD7-BF5E-7A00BAD7E2C4}" dt="2023-12-14T10:48:22.872" v="3"/>
        <pc:sldMkLst>
          <pc:docMk/>
          <pc:sldMk cId="2196555051" sldId="450"/>
        </pc:sldMkLst>
      </pc:sldChg>
      <pc:sldChg chg="del">
        <pc:chgData name="Pascalle Cup" userId="abbe84a0-611b-406e-b251-e8b4b71c069a" providerId="ADAL" clId="{A55F6D40-8E97-4CD7-BF5E-7A00BAD7E2C4}" dt="2023-12-14T10:48:22.872" v="3"/>
        <pc:sldMkLst>
          <pc:docMk/>
          <pc:sldMk cId="741630743" sldId="451"/>
        </pc:sldMkLst>
      </pc:sldChg>
      <pc:sldChg chg="addSp modSp new mod setBg modAnim">
        <pc:chgData name="Pascalle Cup" userId="abbe84a0-611b-406e-b251-e8b4b71c069a" providerId="ADAL" clId="{A55F6D40-8E97-4CD7-BF5E-7A00BAD7E2C4}" dt="2023-12-14T10:52:41.224" v="9"/>
        <pc:sldMkLst>
          <pc:docMk/>
          <pc:sldMk cId="1912000438" sldId="452"/>
        </pc:sldMkLst>
        <pc:spChg chg="mod">
          <ac:chgData name="Pascalle Cup" userId="abbe84a0-611b-406e-b251-e8b4b71c069a" providerId="ADAL" clId="{A55F6D40-8E97-4CD7-BF5E-7A00BAD7E2C4}" dt="2023-12-14T10:52:41.224" v="9"/>
          <ac:spMkLst>
            <pc:docMk/>
            <pc:sldMk cId="1912000438" sldId="452"/>
            <ac:spMk id="2" creationId="{89B06A3A-1206-9AA2-DEC8-229A14AB2CA7}"/>
          </ac:spMkLst>
        </pc:spChg>
        <pc:spChg chg="add">
          <ac:chgData name="Pascalle Cup" userId="abbe84a0-611b-406e-b251-e8b4b71c069a" providerId="ADAL" clId="{A55F6D40-8E97-4CD7-BF5E-7A00BAD7E2C4}" dt="2023-12-14T10:51:19.446" v="7" actId="26606"/>
          <ac:spMkLst>
            <pc:docMk/>
            <pc:sldMk cId="1912000438" sldId="452"/>
            <ac:spMk id="8" creationId="{A4AC5506-6312-4701-8D3C-40187889A947}"/>
          </ac:spMkLst>
        </pc:spChg>
        <pc:picChg chg="add mod">
          <ac:chgData name="Pascalle Cup" userId="abbe84a0-611b-406e-b251-e8b4b71c069a" providerId="ADAL" clId="{A55F6D40-8E97-4CD7-BF5E-7A00BAD7E2C4}" dt="2023-12-14T10:51:19.446" v="7" actId="26606"/>
          <ac:picMkLst>
            <pc:docMk/>
            <pc:sldMk cId="1912000438" sldId="452"/>
            <ac:picMk id="3" creationId="{04FA4365-17FA-07FC-AE10-C61C41AA45B3}"/>
          </ac:picMkLst>
        </pc:picChg>
      </pc:sldChg>
      <pc:sldChg chg="new del">
        <pc:chgData name="Pascalle Cup" userId="abbe84a0-611b-406e-b251-e8b4b71c069a" providerId="ADAL" clId="{A55F6D40-8E97-4CD7-BF5E-7A00BAD7E2C4}" dt="2023-12-14T10:52:44.581" v="10" actId="47"/>
        <pc:sldMkLst>
          <pc:docMk/>
          <pc:sldMk cId="1156474982" sldId="453"/>
        </pc:sldMkLst>
      </pc:sldChg>
      <pc:sldChg chg="modSp add mod">
        <pc:chgData name="Pascalle Cup" userId="abbe84a0-611b-406e-b251-e8b4b71c069a" providerId="ADAL" clId="{A55F6D40-8E97-4CD7-BF5E-7A00BAD7E2C4}" dt="2023-12-14T10:58:37.066" v="429" actId="1076"/>
        <pc:sldMkLst>
          <pc:docMk/>
          <pc:sldMk cId="4272921390" sldId="453"/>
        </pc:sldMkLst>
        <pc:spChg chg="mod">
          <ac:chgData name="Pascalle Cup" userId="abbe84a0-611b-406e-b251-e8b4b71c069a" providerId="ADAL" clId="{A55F6D40-8E97-4CD7-BF5E-7A00BAD7E2C4}" dt="2023-12-14T10:54:11.888" v="42" actId="1076"/>
          <ac:spMkLst>
            <pc:docMk/>
            <pc:sldMk cId="4272921390" sldId="453"/>
            <ac:spMk id="2" creationId="{F4E51FE9-7037-9393-D329-152E749CEC5B}"/>
          </ac:spMkLst>
        </pc:spChg>
        <pc:spChg chg="mod">
          <ac:chgData name="Pascalle Cup" userId="abbe84a0-611b-406e-b251-e8b4b71c069a" providerId="ADAL" clId="{A55F6D40-8E97-4CD7-BF5E-7A00BAD7E2C4}" dt="2023-12-14T10:58:25.773" v="428" actId="20577"/>
          <ac:spMkLst>
            <pc:docMk/>
            <pc:sldMk cId="4272921390" sldId="453"/>
            <ac:spMk id="19" creationId="{43B920E2-9114-1E64-14C8-23EA03AA7883}"/>
          </ac:spMkLst>
        </pc:spChg>
        <pc:spChg chg="mod">
          <ac:chgData name="Pascalle Cup" userId="abbe84a0-611b-406e-b251-e8b4b71c069a" providerId="ADAL" clId="{A55F6D40-8E97-4CD7-BF5E-7A00BAD7E2C4}" dt="2023-12-14T10:58:37.066" v="429" actId="1076"/>
          <ac:spMkLst>
            <pc:docMk/>
            <pc:sldMk cId="4272921390" sldId="453"/>
            <ac:spMk id="21" creationId="{35B92AB4-C22C-A524-7F3E-55EA9D5247DF}"/>
          </ac:spMkLst>
        </pc:spChg>
        <pc:spChg chg="mod">
          <ac:chgData name="Pascalle Cup" userId="abbe84a0-611b-406e-b251-e8b4b71c069a" providerId="ADAL" clId="{A55F6D40-8E97-4CD7-BF5E-7A00BAD7E2C4}" dt="2023-12-14T10:56:23.977" v="158" actId="21"/>
          <ac:spMkLst>
            <pc:docMk/>
            <pc:sldMk cId="4272921390" sldId="453"/>
            <ac:spMk id="23" creationId="{58814F96-D25B-E3EA-E4BD-D3E23DBAAF3C}"/>
          </ac:spMkLst>
        </pc:spChg>
      </pc:sldChg>
      <pc:sldMasterChg chg="modSldLayout">
        <pc:chgData name="Pascalle Cup" userId="abbe84a0-611b-406e-b251-e8b4b71c069a" providerId="ADAL" clId="{A55F6D40-8E97-4CD7-BF5E-7A00BAD7E2C4}" dt="2023-12-14T10:53:51.799" v="12" actId="27028"/>
        <pc:sldMasterMkLst>
          <pc:docMk/>
          <pc:sldMasterMk cId="1928452137" sldId="2147483666"/>
        </pc:sldMasterMkLst>
        <pc:sldLayoutChg chg="replId">
          <pc:chgData name="Pascalle Cup" userId="abbe84a0-611b-406e-b251-e8b4b71c069a" providerId="ADAL" clId="{A55F6D40-8E97-4CD7-BF5E-7A00BAD7E2C4}" dt="2023-12-14T10:53:51.799" v="12" actId="27028"/>
          <pc:sldLayoutMkLst>
            <pc:docMk/>
            <pc:sldMasterMk cId="1928452137" sldId="2147483666"/>
            <pc:sldLayoutMk cId="3562372833" sldId="2147483719"/>
          </pc:sldLayoutMkLst>
        </pc:sldLayoutChg>
        <pc:sldLayoutChg chg="replId">
          <pc:chgData name="Pascalle Cup" userId="abbe84a0-611b-406e-b251-e8b4b71c069a" providerId="ADAL" clId="{A55F6D40-8E97-4CD7-BF5E-7A00BAD7E2C4}" dt="2023-12-14T10:53:51.799" v="12" actId="27028"/>
          <pc:sldLayoutMkLst>
            <pc:docMk/>
            <pc:sldMasterMk cId="1928452137" sldId="2147483666"/>
            <pc:sldLayoutMk cId="913108640" sldId="2147483720"/>
          </pc:sldLayoutMkLst>
        </pc:sldLayoutChg>
      </pc:sldMasterChg>
      <pc:sldMasterChg chg="add addSldLayout">
        <pc:chgData name="Pascalle Cup" userId="abbe84a0-611b-406e-b251-e8b4b71c069a" providerId="ADAL" clId="{A55F6D40-8E97-4CD7-BF5E-7A00BAD7E2C4}" dt="2023-12-14T10:53:51.799" v="12" actId="27028"/>
        <pc:sldMasterMkLst>
          <pc:docMk/>
          <pc:sldMasterMk cId="4230113875" sldId="2147483674"/>
        </pc:sldMasterMkLst>
        <pc:sldLayoutChg chg="add">
          <pc:chgData name="Pascalle Cup" userId="abbe84a0-611b-406e-b251-e8b4b71c069a" providerId="ADAL" clId="{A55F6D40-8E97-4CD7-BF5E-7A00BAD7E2C4}" dt="2023-12-14T10:53:51.799" v="12" actId="27028"/>
          <pc:sldLayoutMkLst>
            <pc:docMk/>
            <pc:sldMasterMk cId="4230113875" sldId="2147483674"/>
            <pc:sldLayoutMk cId="229401405" sldId="2147483667"/>
          </pc:sldLayoutMkLst>
        </pc:sldLayoutChg>
      </pc:sldMasterChg>
    </pc:docChg>
  </pc:docChgLst>
  <pc:docChgLst>
    <pc:chgData name="Pascalle Cup" userId="abbe84a0-611b-406e-b251-e8b4b71c069a" providerId="ADAL" clId="{C76CE820-ED35-43FD-B397-C1F7873AD8B2}"/>
    <pc:docChg chg="delSld modSld sldOrd">
      <pc:chgData name="Pascalle Cup" userId="abbe84a0-611b-406e-b251-e8b4b71c069a" providerId="ADAL" clId="{C76CE820-ED35-43FD-B397-C1F7873AD8B2}" dt="2024-01-10T12:30:56.111" v="90" actId="14100"/>
      <pc:docMkLst>
        <pc:docMk/>
      </pc:docMkLst>
      <pc:sldChg chg="del">
        <pc:chgData name="Pascalle Cup" userId="abbe84a0-611b-406e-b251-e8b4b71c069a" providerId="ADAL" clId="{C76CE820-ED35-43FD-B397-C1F7873AD8B2}" dt="2024-01-08T14:32:44.675" v="1" actId="47"/>
        <pc:sldMkLst>
          <pc:docMk/>
          <pc:sldMk cId="707789176" sldId="258"/>
        </pc:sldMkLst>
      </pc:sldChg>
      <pc:sldChg chg="del">
        <pc:chgData name="Pascalle Cup" userId="abbe84a0-611b-406e-b251-e8b4b71c069a" providerId="ADAL" clId="{C76CE820-ED35-43FD-B397-C1F7873AD8B2}" dt="2024-01-08T14:32:56.482" v="10" actId="47"/>
        <pc:sldMkLst>
          <pc:docMk/>
          <pc:sldMk cId="566997565" sldId="260"/>
        </pc:sldMkLst>
      </pc:sldChg>
      <pc:sldChg chg="del">
        <pc:chgData name="Pascalle Cup" userId="abbe84a0-611b-406e-b251-e8b4b71c069a" providerId="ADAL" clId="{C76CE820-ED35-43FD-B397-C1F7873AD8B2}" dt="2024-01-08T14:32:44.013" v="0" actId="47"/>
        <pc:sldMkLst>
          <pc:docMk/>
          <pc:sldMk cId="1346372204" sldId="264"/>
        </pc:sldMkLst>
      </pc:sldChg>
      <pc:sldChg chg="del">
        <pc:chgData name="Pascalle Cup" userId="abbe84a0-611b-406e-b251-e8b4b71c069a" providerId="ADAL" clId="{C76CE820-ED35-43FD-B397-C1F7873AD8B2}" dt="2024-01-08T14:32:45.942" v="3" actId="47"/>
        <pc:sldMkLst>
          <pc:docMk/>
          <pc:sldMk cId="2121178069" sldId="266"/>
        </pc:sldMkLst>
      </pc:sldChg>
      <pc:sldChg chg="del">
        <pc:chgData name="Pascalle Cup" userId="abbe84a0-611b-406e-b251-e8b4b71c069a" providerId="ADAL" clId="{C76CE820-ED35-43FD-B397-C1F7873AD8B2}" dt="2024-01-08T14:32:54.042" v="7" actId="47"/>
        <pc:sldMkLst>
          <pc:docMk/>
          <pc:sldMk cId="1472106130" sldId="270"/>
        </pc:sldMkLst>
      </pc:sldChg>
      <pc:sldChg chg="del">
        <pc:chgData name="Pascalle Cup" userId="abbe84a0-611b-406e-b251-e8b4b71c069a" providerId="ADAL" clId="{C76CE820-ED35-43FD-B397-C1F7873AD8B2}" dt="2024-01-08T14:32:54.941" v="8" actId="47"/>
        <pc:sldMkLst>
          <pc:docMk/>
          <pc:sldMk cId="460935096" sldId="271"/>
        </pc:sldMkLst>
      </pc:sldChg>
      <pc:sldChg chg="del">
        <pc:chgData name="Pascalle Cup" userId="abbe84a0-611b-406e-b251-e8b4b71c069a" providerId="ADAL" clId="{C76CE820-ED35-43FD-B397-C1F7873AD8B2}" dt="2024-01-08T14:33:00.414" v="14" actId="47"/>
        <pc:sldMkLst>
          <pc:docMk/>
          <pc:sldMk cId="920173932" sldId="275"/>
        </pc:sldMkLst>
      </pc:sldChg>
      <pc:sldChg chg="del">
        <pc:chgData name="Pascalle Cup" userId="abbe84a0-611b-406e-b251-e8b4b71c069a" providerId="ADAL" clId="{C76CE820-ED35-43FD-B397-C1F7873AD8B2}" dt="2024-01-08T14:33:01.268" v="15" actId="47"/>
        <pc:sldMkLst>
          <pc:docMk/>
          <pc:sldMk cId="2436493926" sldId="276"/>
        </pc:sldMkLst>
      </pc:sldChg>
      <pc:sldChg chg="del">
        <pc:chgData name="Pascalle Cup" userId="abbe84a0-611b-406e-b251-e8b4b71c069a" providerId="ADAL" clId="{C76CE820-ED35-43FD-B397-C1F7873AD8B2}" dt="2024-01-08T14:32:45.310" v="2" actId="47"/>
        <pc:sldMkLst>
          <pc:docMk/>
          <pc:sldMk cId="2069393026" sldId="278"/>
        </pc:sldMkLst>
      </pc:sldChg>
      <pc:sldChg chg="del">
        <pc:chgData name="Pascalle Cup" userId="abbe84a0-611b-406e-b251-e8b4b71c069a" providerId="ADAL" clId="{C76CE820-ED35-43FD-B397-C1F7873AD8B2}" dt="2024-01-08T14:32:52.807" v="6" actId="47"/>
        <pc:sldMkLst>
          <pc:docMk/>
          <pc:sldMk cId="1417396711" sldId="280"/>
        </pc:sldMkLst>
      </pc:sldChg>
      <pc:sldChg chg="del">
        <pc:chgData name="Pascalle Cup" userId="abbe84a0-611b-406e-b251-e8b4b71c069a" providerId="ADAL" clId="{C76CE820-ED35-43FD-B397-C1F7873AD8B2}" dt="2024-01-08T14:32:57.398" v="11" actId="47"/>
        <pc:sldMkLst>
          <pc:docMk/>
          <pc:sldMk cId="3477453048" sldId="282"/>
        </pc:sldMkLst>
      </pc:sldChg>
      <pc:sldChg chg="del">
        <pc:chgData name="Pascalle Cup" userId="abbe84a0-611b-406e-b251-e8b4b71c069a" providerId="ADAL" clId="{C76CE820-ED35-43FD-B397-C1F7873AD8B2}" dt="2024-01-08T14:32:58.320" v="12" actId="47"/>
        <pc:sldMkLst>
          <pc:docMk/>
          <pc:sldMk cId="3396266754" sldId="283"/>
        </pc:sldMkLst>
      </pc:sldChg>
      <pc:sldChg chg="del">
        <pc:chgData name="Pascalle Cup" userId="abbe84a0-611b-406e-b251-e8b4b71c069a" providerId="ADAL" clId="{C76CE820-ED35-43FD-B397-C1F7873AD8B2}" dt="2024-01-08T14:32:55.736" v="9" actId="47"/>
        <pc:sldMkLst>
          <pc:docMk/>
          <pc:sldMk cId="57897592" sldId="287"/>
        </pc:sldMkLst>
      </pc:sldChg>
      <pc:sldChg chg="del">
        <pc:chgData name="Pascalle Cup" userId="abbe84a0-611b-406e-b251-e8b4b71c069a" providerId="ADAL" clId="{C76CE820-ED35-43FD-B397-C1F7873AD8B2}" dt="2024-01-08T14:32:59.401" v="13" actId="47"/>
        <pc:sldMkLst>
          <pc:docMk/>
          <pc:sldMk cId="1177824853" sldId="290"/>
        </pc:sldMkLst>
      </pc:sldChg>
      <pc:sldChg chg="del">
        <pc:chgData name="Pascalle Cup" userId="abbe84a0-611b-406e-b251-e8b4b71c069a" providerId="ADAL" clId="{C76CE820-ED35-43FD-B397-C1F7873AD8B2}" dt="2024-01-08T14:32:48.955" v="4" actId="47"/>
        <pc:sldMkLst>
          <pc:docMk/>
          <pc:sldMk cId="404854312" sldId="292"/>
        </pc:sldMkLst>
      </pc:sldChg>
      <pc:sldChg chg="del">
        <pc:chgData name="Pascalle Cup" userId="abbe84a0-611b-406e-b251-e8b4b71c069a" providerId="ADAL" clId="{C76CE820-ED35-43FD-B397-C1F7873AD8B2}" dt="2024-01-08T14:32:50.079" v="5" actId="47"/>
        <pc:sldMkLst>
          <pc:docMk/>
          <pc:sldMk cId="1057409390" sldId="293"/>
        </pc:sldMkLst>
      </pc:sldChg>
      <pc:sldChg chg="del">
        <pc:chgData name="Pascalle Cup" userId="abbe84a0-611b-406e-b251-e8b4b71c069a" providerId="ADAL" clId="{C76CE820-ED35-43FD-B397-C1F7873AD8B2}" dt="2024-01-08T14:34:32.346" v="18" actId="47"/>
        <pc:sldMkLst>
          <pc:docMk/>
          <pc:sldMk cId="3711198205" sldId="428"/>
        </pc:sldMkLst>
      </pc:sldChg>
      <pc:sldChg chg="del">
        <pc:chgData name="Pascalle Cup" userId="abbe84a0-611b-406e-b251-e8b4b71c069a" providerId="ADAL" clId="{C76CE820-ED35-43FD-B397-C1F7873AD8B2}" dt="2024-01-08T14:34:30.022" v="16" actId="47"/>
        <pc:sldMkLst>
          <pc:docMk/>
          <pc:sldMk cId="4116357407" sldId="441"/>
        </pc:sldMkLst>
      </pc:sldChg>
      <pc:sldChg chg="del">
        <pc:chgData name="Pascalle Cup" userId="abbe84a0-611b-406e-b251-e8b4b71c069a" providerId="ADAL" clId="{C76CE820-ED35-43FD-B397-C1F7873AD8B2}" dt="2024-01-08T14:34:31.296" v="17" actId="47"/>
        <pc:sldMkLst>
          <pc:docMk/>
          <pc:sldMk cId="3995341215" sldId="442"/>
        </pc:sldMkLst>
      </pc:sldChg>
      <pc:sldChg chg="del">
        <pc:chgData name="Pascalle Cup" userId="abbe84a0-611b-406e-b251-e8b4b71c069a" providerId="ADAL" clId="{C76CE820-ED35-43FD-B397-C1F7873AD8B2}" dt="2024-01-08T14:37:19.624" v="23" actId="47"/>
        <pc:sldMkLst>
          <pc:docMk/>
          <pc:sldMk cId="815989391" sldId="443"/>
        </pc:sldMkLst>
      </pc:sldChg>
      <pc:sldChg chg="del ord">
        <pc:chgData name="Pascalle Cup" userId="abbe84a0-611b-406e-b251-e8b4b71c069a" providerId="ADAL" clId="{C76CE820-ED35-43FD-B397-C1F7873AD8B2}" dt="2024-01-08T14:37:59.546" v="33" actId="47"/>
        <pc:sldMkLst>
          <pc:docMk/>
          <pc:sldMk cId="2196555051" sldId="450"/>
        </pc:sldMkLst>
      </pc:sldChg>
      <pc:sldChg chg="addSp delSp modSp mod ord">
        <pc:chgData name="Pascalle Cup" userId="abbe84a0-611b-406e-b251-e8b4b71c069a" providerId="ADAL" clId="{C76CE820-ED35-43FD-B397-C1F7873AD8B2}" dt="2024-01-10T12:30:56.111" v="90" actId="14100"/>
        <pc:sldMkLst>
          <pc:docMk/>
          <pc:sldMk cId="741630743" sldId="451"/>
        </pc:sldMkLst>
        <pc:spChg chg="add del mod">
          <ac:chgData name="Pascalle Cup" userId="abbe84a0-611b-406e-b251-e8b4b71c069a" providerId="ADAL" clId="{C76CE820-ED35-43FD-B397-C1F7873AD8B2}" dt="2024-01-10T12:30:25.174" v="50"/>
          <ac:spMkLst>
            <pc:docMk/>
            <pc:sldMk cId="741630743" sldId="451"/>
            <ac:spMk id="4" creationId="{C2D9386D-20E1-98F8-3546-78F48C69CDBD}"/>
          </ac:spMkLst>
        </pc:spChg>
        <pc:graphicFrameChg chg="mod">
          <ac:chgData name="Pascalle Cup" userId="abbe84a0-611b-406e-b251-e8b4b71c069a" providerId="ADAL" clId="{C76CE820-ED35-43FD-B397-C1F7873AD8B2}" dt="2024-01-10T12:30:56.111" v="90" actId="14100"/>
          <ac:graphicFrameMkLst>
            <pc:docMk/>
            <pc:sldMk cId="741630743" sldId="451"/>
            <ac:graphicFrameMk id="5" creationId="{560C8CFC-D505-4B65-9075-348F064EF9D7}"/>
          </ac:graphicFrameMkLst>
        </pc:graphicFrameChg>
      </pc:sldChg>
      <pc:sldMasterChg chg="delSldLayout">
        <pc:chgData name="Pascalle Cup" userId="abbe84a0-611b-406e-b251-e8b4b71c069a" providerId="ADAL" clId="{C76CE820-ED35-43FD-B397-C1F7873AD8B2}" dt="2024-01-08T14:32:52.807" v="6" actId="47"/>
        <pc:sldMasterMkLst>
          <pc:docMk/>
          <pc:sldMasterMk cId="1928452137" sldId="2147483666"/>
        </pc:sldMasterMkLst>
        <pc:sldLayoutChg chg="del">
          <pc:chgData name="Pascalle Cup" userId="abbe84a0-611b-406e-b251-e8b4b71c069a" providerId="ADAL" clId="{C76CE820-ED35-43FD-B397-C1F7873AD8B2}" dt="2024-01-08T14:32:52.807" v="6" actId="47"/>
          <pc:sldLayoutMkLst>
            <pc:docMk/>
            <pc:sldMasterMk cId="1928452137" sldId="2147483666"/>
            <pc:sldLayoutMk cId="4026250860" sldId="2147483685"/>
          </pc:sldLayoutMkLst>
        </pc:sldLayout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3.svg"/></Relationships>
</file>

<file path=ppt/diagrams/_rels/data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3D68B-BEC6-4B08-83D7-56058ADAFAC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nl-NL"/>
        </a:p>
      </dgm:t>
    </dgm:pt>
    <dgm:pt modelId="{8B5A321C-BFAE-40BC-ABF5-103E07E771DE}">
      <dgm:prSet phldrT="[Tekst]"/>
      <dgm:spPr/>
      <dgm:t>
        <a:bodyPr/>
        <a:lstStyle/>
        <a:p>
          <a:r>
            <a:rPr lang="nl-NL" dirty="0"/>
            <a:t>Sociale leefbaarheid: </a:t>
          </a:r>
        </a:p>
      </dgm:t>
    </dgm:pt>
    <dgm:pt modelId="{AC694E1B-9441-4748-A2A1-A0DCFFFF08ED}" type="parTrans" cxnId="{9B48BB27-5CAA-4EAC-804F-2B3977BB6C4C}">
      <dgm:prSet/>
      <dgm:spPr/>
      <dgm:t>
        <a:bodyPr/>
        <a:lstStyle/>
        <a:p>
          <a:endParaRPr lang="nl-NL"/>
        </a:p>
      </dgm:t>
    </dgm:pt>
    <dgm:pt modelId="{45CBDFAD-5623-4F60-BEB6-D02747F937FE}" type="sibTrans" cxnId="{9B48BB27-5CAA-4EAC-804F-2B3977BB6C4C}">
      <dgm:prSet/>
      <dgm:spPr/>
      <dgm:t>
        <a:bodyPr/>
        <a:lstStyle/>
        <a:p>
          <a:endParaRPr lang="nl-NL"/>
        </a:p>
      </dgm:t>
    </dgm:pt>
    <dgm:pt modelId="{3BAF03E9-C8AF-475B-BEA7-D0B214B3B321}">
      <dgm:prSet phldrT="[Tekst]"/>
      <dgm:spPr/>
      <dgm:t>
        <a:bodyPr/>
        <a:lstStyle/>
        <a:p>
          <a:r>
            <a:rPr lang="nl-NL" dirty="0"/>
            <a:t>Sociaal ondernemen</a:t>
          </a:r>
        </a:p>
      </dgm:t>
    </dgm:pt>
    <dgm:pt modelId="{C437460F-F9BB-4743-AA0E-BAE8DF42309C}" type="parTrans" cxnId="{C3ADB843-732C-41C6-B303-72D6EF2D2B95}">
      <dgm:prSet/>
      <dgm:spPr/>
      <dgm:t>
        <a:bodyPr/>
        <a:lstStyle/>
        <a:p>
          <a:endParaRPr lang="nl-NL"/>
        </a:p>
      </dgm:t>
    </dgm:pt>
    <dgm:pt modelId="{3E48BAA9-ABBB-4660-88D3-67907874651F}" type="sibTrans" cxnId="{C3ADB843-732C-41C6-B303-72D6EF2D2B95}">
      <dgm:prSet/>
      <dgm:spPr/>
      <dgm:t>
        <a:bodyPr/>
        <a:lstStyle/>
        <a:p>
          <a:endParaRPr lang="nl-NL"/>
        </a:p>
      </dgm:t>
    </dgm:pt>
    <dgm:pt modelId="{CF3A9A12-D331-4BF1-967C-8CD096FECE07}">
      <dgm:prSet phldrT="[Tekst]"/>
      <dgm:spPr/>
      <dgm:t>
        <a:bodyPr/>
        <a:lstStyle/>
        <a:p>
          <a:r>
            <a:rPr lang="nl-NL" dirty="0"/>
            <a:t>Arbeidsparticipatie </a:t>
          </a:r>
        </a:p>
      </dgm:t>
    </dgm:pt>
    <dgm:pt modelId="{9D9CE686-BC86-4A09-ABCE-4BCB0D3A015A}" type="parTrans" cxnId="{DA107E53-B696-4130-8A1F-AB5D3A2E4734}">
      <dgm:prSet/>
      <dgm:spPr/>
      <dgm:t>
        <a:bodyPr/>
        <a:lstStyle/>
        <a:p>
          <a:endParaRPr lang="nl-NL"/>
        </a:p>
      </dgm:t>
    </dgm:pt>
    <dgm:pt modelId="{EBA44277-F39C-45E7-94AC-999AFC2D09A5}" type="sibTrans" cxnId="{DA107E53-B696-4130-8A1F-AB5D3A2E4734}">
      <dgm:prSet/>
      <dgm:spPr/>
      <dgm:t>
        <a:bodyPr/>
        <a:lstStyle/>
        <a:p>
          <a:endParaRPr lang="nl-NL"/>
        </a:p>
      </dgm:t>
    </dgm:pt>
    <dgm:pt modelId="{3C0852A0-1591-4F3E-B5B1-D6E9A34FAEE4}">
      <dgm:prSet phldrT="[Tekst]"/>
      <dgm:spPr/>
      <dgm:t>
        <a:bodyPr/>
        <a:lstStyle/>
        <a:p>
          <a:r>
            <a:rPr lang="nl-NL" dirty="0"/>
            <a:t>Fysieke leefbaarheid:</a:t>
          </a:r>
        </a:p>
      </dgm:t>
    </dgm:pt>
    <dgm:pt modelId="{1E83D474-60A3-4596-8F1B-7130EE86CE6E}" type="parTrans" cxnId="{6D22D37A-F081-4018-8418-3B2176DFE2C8}">
      <dgm:prSet/>
      <dgm:spPr/>
      <dgm:t>
        <a:bodyPr/>
        <a:lstStyle/>
        <a:p>
          <a:endParaRPr lang="nl-NL"/>
        </a:p>
      </dgm:t>
    </dgm:pt>
    <dgm:pt modelId="{8AAEBFB1-61E9-4949-B64F-269B85F371DE}" type="sibTrans" cxnId="{6D22D37A-F081-4018-8418-3B2176DFE2C8}">
      <dgm:prSet/>
      <dgm:spPr/>
      <dgm:t>
        <a:bodyPr/>
        <a:lstStyle/>
        <a:p>
          <a:endParaRPr lang="nl-NL"/>
        </a:p>
      </dgm:t>
    </dgm:pt>
    <dgm:pt modelId="{B6EFC03B-15AD-49FD-87C5-5DE4F549883C}">
      <dgm:prSet phldrT="[Tekst]"/>
      <dgm:spPr/>
      <dgm:t>
        <a:bodyPr/>
        <a:lstStyle/>
        <a:p>
          <a:r>
            <a:rPr lang="nl-NL" dirty="0"/>
            <a:t>Vergroening </a:t>
          </a:r>
        </a:p>
      </dgm:t>
    </dgm:pt>
    <dgm:pt modelId="{69AF77F5-0CD9-496F-88DF-0335DB8452BD}" type="parTrans" cxnId="{E8475DA9-0016-485C-AC9C-107C21320628}">
      <dgm:prSet/>
      <dgm:spPr/>
      <dgm:t>
        <a:bodyPr/>
        <a:lstStyle/>
        <a:p>
          <a:endParaRPr lang="nl-NL"/>
        </a:p>
      </dgm:t>
    </dgm:pt>
    <dgm:pt modelId="{C56AC97D-8BAA-42F5-A847-95CDA5C86E8E}" type="sibTrans" cxnId="{E8475DA9-0016-485C-AC9C-107C21320628}">
      <dgm:prSet/>
      <dgm:spPr/>
      <dgm:t>
        <a:bodyPr/>
        <a:lstStyle/>
        <a:p>
          <a:endParaRPr lang="nl-NL"/>
        </a:p>
      </dgm:t>
    </dgm:pt>
    <dgm:pt modelId="{3CDF795C-E284-4EDB-BB44-D46660573697}">
      <dgm:prSet phldrT="[Tekst]"/>
      <dgm:spPr/>
      <dgm:t>
        <a:bodyPr/>
        <a:lstStyle/>
        <a:p>
          <a:r>
            <a:rPr lang="nl-NL" dirty="0"/>
            <a:t>Afval projecten</a:t>
          </a:r>
        </a:p>
      </dgm:t>
    </dgm:pt>
    <dgm:pt modelId="{9506DCB4-01C8-4A53-BC93-B081885DA638}" type="parTrans" cxnId="{77C48700-C5A0-47DA-A92F-E14947749C74}">
      <dgm:prSet/>
      <dgm:spPr/>
      <dgm:t>
        <a:bodyPr/>
        <a:lstStyle/>
        <a:p>
          <a:endParaRPr lang="nl-NL"/>
        </a:p>
      </dgm:t>
    </dgm:pt>
    <dgm:pt modelId="{4809F46A-76B6-416A-95FF-4E810DC90297}" type="sibTrans" cxnId="{77C48700-C5A0-47DA-A92F-E14947749C74}">
      <dgm:prSet/>
      <dgm:spPr/>
      <dgm:t>
        <a:bodyPr/>
        <a:lstStyle/>
        <a:p>
          <a:endParaRPr lang="nl-NL"/>
        </a:p>
      </dgm:t>
    </dgm:pt>
    <dgm:pt modelId="{53C87F19-2BE6-4F3F-92E7-AB1C19DB9A7C}">
      <dgm:prSet phldrT="[Tekst]"/>
      <dgm:spPr/>
      <dgm:t>
        <a:bodyPr/>
        <a:lstStyle/>
        <a:p>
          <a:r>
            <a:rPr lang="nl-NL" dirty="0"/>
            <a:t>Vergroening</a:t>
          </a:r>
        </a:p>
      </dgm:t>
    </dgm:pt>
    <dgm:pt modelId="{D2C87C07-8D78-4108-BCD2-CE614D3561F2}" type="parTrans" cxnId="{1576BB7D-AA84-4B5F-A1B1-04874DC0C15C}">
      <dgm:prSet/>
      <dgm:spPr/>
      <dgm:t>
        <a:bodyPr/>
        <a:lstStyle/>
        <a:p>
          <a:endParaRPr lang="nl-NL"/>
        </a:p>
      </dgm:t>
    </dgm:pt>
    <dgm:pt modelId="{04F26073-C1B2-42B4-8060-A8B962B6D28C}" type="sibTrans" cxnId="{1576BB7D-AA84-4B5F-A1B1-04874DC0C15C}">
      <dgm:prSet/>
      <dgm:spPr/>
      <dgm:t>
        <a:bodyPr/>
        <a:lstStyle/>
        <a:p>
          <a:endParaRPr lang="nl-NL"/>
        </a:p>
      </dgm:t>
    </dgm:pt>
    <dgm:pt modelId="{163935FA-7E47-4635-A135-6BA25918BB74}">
      <dgm:prSet phldrT="[Tekst]"/>
      <dgm:spPr/>
      <dgm:t>
        <a:bodyPr/>
        <a:lstStyle/>
        <a:p>
          <a:r>
            <a:rPr lang="nl-NL" dirty="0"/>
            <a:t>Armoedebestrijding </a:t>
          </a:r>
        </a:p>
      </dgm:t>
    </dgm:pt>
    <dgm:pt modelId="{EB67ACA5-46E0-47DA-9F1D-EFFF5B44AD6D}" type="parTrans" cxnId="{DA887D33-2E7D-443F-BDB8-3BF60C27EE69}">
      <dgm:prSet/>
      <dgm:spPr/>
      <dgm:t>
        <a:bodyPr/>
        <a:lstStyle/>
        <a:p>
          <a:endParaRPr lang="nl-NL"/>
        </a:p>
      </dgm:t>
    </dgm:pt>
    <dgm:pt modelId="{EF6572F0-25BA-48E4-8467-067D9DA7D084}" type="sibTrans" cxnId="{DA887D33-2E7D-443F-BDB8-3BF60C27EE69}">
      <dgm:prSet/>
      <dgm:spPr/>
      <dgm:t>
        <a:bodyPr/>
        <a:lstStyle/>
        <a:p>
          <a:endParaRPr lang="nl-NL"/>
        </a:p>
      </dgm:t>
    </dgm:pt>
    <dgm:pt modelId="{00284FA8-4B5A-4F13-96A9-F407431B2B17}">
      <dgm:prSet phldrT="[Tekst]"/>
      <dgm:spPr/>
      <dgm:t>
        <a:bodyPr/>
        <a:lstStyle/>
        <a:p>
          <a:r>
            <a:rPr lang="nl-NL" dirty="0"/>
            <a:t>Vergroening </a:t>
          </a:r>
        </a:p>
      </dgm:t>
    </dgm:pt>
    <dgm:pt modelId="{216B0926-B015-4242-B01E-688389AA04CD}" type="parTrans" cxnId="{1D82E16C-AE0B-4CBC-A606-5CC319C6EDE6}">
      <dgm:prSet/>
      <dgm:spPr/>
      <dgm:t>
        <a:bodyPr/>
        <a:lstStyle/>
        <a:p>
          <a:endParaRPr lang="nl-NL"/>
        </a:p>
      </dgm:t>
    </dgm:pt>
    <dgm:pt modelId="{1C5B18BD-6543-4155-868B-2658517AA1F1}" type="sibTrans" cxnId="{1D82E16C-AE0B-4CBC-A606-5CC319C6EDE6}">
      <dgm:prSet/>
      <dgm:spPr/>
      <dgm:t>
        <a:bodyPr/>
        <a:lstStyle/>
        <a:p>
          <a:endParaRPr lang="nl-NL"/>
        </a:p>
      </dgm:t>
    </dgm:pt>
    <dgm:pt modelId="{D3A79EFC-4B0E-4E0F-935A-4FA8B4C80E43}">
      <dgm:prSet phldrT="[Tekst]"/>
      <dgm:spPr/>
      <dgm:t>
        <a:bodyPr/>
        <a:lstStyle/>
        <a:p>
          <a:endParaRPr lang="nl-NL" dirty="0"/>
        </a:p>
      </dgm:t>
    </dgm:pt>
    <dgm:pt modelId="{D1582C2C-B76C-4CA7-B673-38F20A3731D9}" type="parTrans" cxnId="{07C9D1AF-1545-468A-A32B-3C6A53538EA7}">
      <dgm:prSet/>
      <dgm:spPr/>
      <dgm:t>
        <a:bodyPr/>
        <a:lstStyle/>
        <a:p>
          <a:endParaRPr lang="nl-NL"/>
        </a:p>
      </dgm:t>
    </dgm:pt>
    <dgm:pt modelId="{4E30784D-9B33-4AFA-A79D-258A93DBABF8}" type="sibTrans" cxnId="{07C9D1AF-1545-468A-A32B-3C6A53538EA7}">
      <dgm:prSet/>
      <dgm:spPr/>
      <dgm:t>
        <a:bodyPr/>
        <a:lstStyle/>
        <a:p>
          <a:endParaRPr lang="nl-NL"/>
        </a:p>
      </dgm:t>
    </dgm:pt>
    <dgm:pt modelId="{C2BB3347-1292-45D4-ACA4-82000B20155B}">
      <dgm:prSet phldrT="[Tekst]"/>
      <dgm:spPr/>
      <dgm:t>
        <a:bodyPr/>
        <a:lstStyle/>
        <a:p>
          <a:r>
            <a:rPr lang="nl-NL" dirty="0"/>
            <a:t>Wijkschouw + verbeterplannen</a:t>
          </a:r>
        </a:p>
      </dgm:t>
    </dgm:pt>
    <dgm:pt modelId="{CEA8547B-EF6F-4322-9882-4EB7FCA12435}" type="parTrans" cxnId="{E7FA7410-F2D3-4C49-A7D9-A88A80B417A9}">
      <dgm:prSet/>
      <dgm:spPr/>
      <dgm:t>
        <a:bodyPr/>
        <a:lstStyle/>
        <a:p>
          <a:endParaRPr lang="nl-NL"/>
        </a:p>
      </dgm:t>
    </dgm:pt>
    <dgm:pt modelId="{B5F35E54-A103-4AB3-89C6-D0611EAB5885}" type="sibTrans" cxnId="{E7FA7410-F2D3-4C49-A7D9-A88A80B417A9}">
      <dgm:prSet/>
      <dgm:spPr/>
      <dgm:t>
        <a:bodyPr/>
        <a:lstStyle/>
        <a:p>
          <a:endParaRPr lang="nl-NL"/>
        </a:p>
      </dgm:t>
    </dgm:pt>
    <dgm:pt modelId="{ABDD60EB-2030-4833-8AD8-7F738368517A}">
      <dgm:prSet phldrT="[Tekst]"/>
      <dgm:spPr/>
      <dgm:t>
        <a:bodyPr/>
        <a:lstStyle/>
        <a:p>
          <a:r>
            <a:rPr lang="nl-NL" dirty="0"/>
            <a:t>Ontmoetingsplekken creëren</a:t>
          </a:r>
        </a:p>
      </dgm:t>
    </dgm:pt>
    <dgm:pt modelId="{A441A07F-7D11-4B48-9D97-6E9FAFEA7788}" type="parTrans" cxnId="{15F45547-1242-4A56-8706-593DC134980D}">
      <dgm:prSet/>
      <dgm:spPr/>
      <dgm:t>
        <a:bodyPr/>
        <a:lstStyle/>
        <a:p>
          <a:endParaRPr lang="nl-NL"/>
        </a:p>
      </dgm:t>
    </dgm:pt>
    <dgm:pt modelId="{AFF4FB54-B351-43D5-A673-5F4C1F5F2836}" type="sibTrans" cxnId="{15F45547-1242-4A56-8706-593DC134980D}">
      <dgm:prSet/>
      <dgm:spPr/>
      <dgm:t>
        <a:bodyPr/>
        <a:lstStyle/>
        <a:p>
          <a:endParaRPr lang="nl-NL"/>
        </a:p>
      </dgm:t>
    </dgm:pt>
    <dgm:pt modelId="{557A8D4F-B0F7-484C-99D6-7735DCBE901A}" type="pres">
      <dgm:prSet presAssocID="{18B3D68B-BEC6-4B08-83D7-56058ADAFAC2}" presName="Name0" presStyleCnt="0">
        <dgm:presLayoutVars>
          <dgm:dir/>
          <dgm:animLvl val="lvl"/>
          <dgm:resizeHandles/>
        </dgm:presLayoutVars>
      </dgm:prSet>
      <dgm:spPr/>
    </dgm:pt>
    <dgm:pt modelId="{0D020415-22A7-45FA-A5FB-F0D1EE88BE88}" type="pres">
      <dgm:prSet presAssocID="{8B5A321C-BFAE-40BC-ABF5-103E07E771DE}" presName="linNode" presStyleCnt="0"/>
      <dgm:spPr/>
    </dgm:pt>
    <dgm:pt modelId="{81B0F887-3A2A-4DD9-8A1D-4F5FC7C92C38}" type="pres">
      <dgm:prSet presAssocID="{8B5A321C-BFAE-40BC-ABF5-103E07E771DE}" presName="parentShp" presStyleLbl="node1" presStyleIdx="0" presStyleCnt="2">
        <dgm:presLayoutVars>
          <dgm:bulletEnabled val="1"/>
        </dgm:presLayoutVars>
      </dgm:prSet>
      <dgm:spPr/>
    </dgm:pt>
    <dgm:pt modelId="{D7963FEE-FE22-4988-9015-372A8F044514}" type="pres">
      <dgm:prSet presAssocID="{8B5A321C-BFAE-40BC-ABF5-103E07E771DE}" presName="childShp" presStyleLbl="bgAccFollowNode1" presStyleIdx="0" presStyleCnt="2">
        <dgm:presLayoutVars>
          <dgm:bulletEnabled val="1"/>
        </dgm:presLayoutVars>
      </dgm:prSet>
      <dgm:spPr/>
    </dgm:pt>
    <dgm:pt modelId="{A26AE08A-1A6B-42FB-B023-4E0AE35DC55A}" type="pres">
      <dgm:prSet presAssocID="{45CBDFAD-5623-4F60-BEB6-D02747F937FE}" presName="spacing" presStyleCnt="0"/>
      <dgm:spPr/>
    </dgm:pt>
    <dgm:pt modelId="{8B3D784A-D222-46CC-95D1-7F2D8A9F22A4}" type="pres">
      <dgm:prSet presAssocID="{3C0852A0-1591-4F3E-B5B1-D6E9A34FAEE4}" presName="linNode" presStyleCnt="0"/>
      <dgm:spPr/>
    </dgm:pt>
    <dgm:pt modelId="{69AEA118-1768-4F84-A5F3-F1D8FDCA2AFE}" type="pres">
      <dgm:prSet presAssocID="{3C0852A0-1591-4F3E-B5B1-D6E9A34FAEE4}" presName="parentShp" presStyleLbl="node1" presStyleIdx="1" presStyleCnt="2">
        <dgm:presLayoutVars>
          <dgm:bulletEnabled val="1"/>
        </dgm:presLayoutVars>
      </dgm:prSet>
      <dgm:spPr/>
    </dgm:pt>
    <dgm:pt modelId="{3AA62E8C-D247-44D4-B2DB-8287FD4EC0E1}" type="pres">
      <dgm:prSet presAssocID="{3C0852A0-1591-4F3E-B5B1-D6E9A34FAEE4}" presName="childShp" presStyleLbl="bgAccFollowNode1" presStyleIdx="1" presStyleCnt="2">
        <dgm:presLayoutVars>
          <dgm:bulletEnabled val="1"/>
        </dgm:presLayoutVars>
      </dgm:prSet>
      <dgm:spPr/>
    </dgm:pt>
  </dgm:ptLst>
  <dgm:cxnLst>
    <dgm:cxn modelId="{77C48700-C5A0-47DA-A92F-E14947749C74}" srcId="{3C0852A0-1591-4F3E-B5B1-D6E9A34FAEE4}" destId="{3CDF795C-E284-4EDB-BB44-D46660573697}" srcOrd="1" destOrd="0" parTransId="{9506DCB4-01C8-4A53-BC93-B081885DA638}" sibTransId="{4809F46A-76B6-416A-95FF-4E810DC90297}"/>
    <dgm:cxn modelId="{E7FA7410-F2D3-4C49-A7D9-A88A80B417A9}" srcId="{3C0852A0-1591-4F3E-B5B1-D6E9A34FAEE4}" destId="{C2BB3347-1292-45D4-ACA4-82000B20155B}" srcOrd="2" destOrd="0" parTransId="{CEA8547B-EF6F-4322-9882-4EB7FCA12435}" sibTransId="{B5F35E54-A103-4AB3-89C6-D0611EAB5885}"/>
    <dgm:cxn modelId="{E4A9E515-FCC9-4088-8F54-57686586EAEF}" type="presOf" srcId="{53C87F19-2BE6-4F3F-92E7-AB1C19DB9A7C}" destId="{D7963FEE-FE22-4988-9015-372A8F044514}" srcOrd="0" destOrd="2" presId="urn:microsoft.com/office/officeart/2005/8/layout/vList6"/>
    <dgm:cxn modelId="{9B48BB27-5CAA-4EAC-804F-2B3977BB6C4C}" srcId="{18B3D68B-BEC6-4B08-83D7-56058ADAFAC2}" destId="{8B5A321C-BFAE-40BC-ABF5-103E07E771DE}" srcOrd="0" destOrd="0" parTransId="{AC694E1B-9441-4748-A2A1-A0DCFFFF08ED}" sibTransId="{45CBDFAD-5623-4F60-BEB6-D02747F937FE}"/>
    <dgm:cxn modelId="{DA887D33-2E7D-443F-BDB8-3BF60C27EE69}" srcId="{8B5A321C-BFAE-40BC-ABF5-103E07E771DE}" destId="{163935FA-7E47-4635-A135-6BA25918BB74}" srcOrd="3" destOrd="0" parTransId="{EB67ACA5-46E0-47DA-9F1D-EFFF5B44AD6D}" sibTransId="{EF6572F0-25BA-48E4-8467-067D9DA7D084}"/>
    <dgm:cxn modelId="{C3ADB843-732C-41C6-B303-72D6EF2D2B95}" srcId="{8B5A321C-BFAE-40BC-ABF5-103E07E771DE}" destId="{3BAF03E9-C8AF-475B-BEA7-D0B214B3B321}" srcOrd="0" destOrd="0" parTransId="{C437460F-F9BB-4743-AA0E-BAE8DF42309C}" sibTransId="{3E48BAA9-ABBB-4660-88D3-67907874651F}"/>
    <dgm:cxn modelId="{15F45547-1242-4A56-8706-593DC134980D}" srcId="{3C0852A0-1591-4F3E-B5B1-D6E9A34FAEE4}" destId="{ABDD60EB-2030-4833-8AD8-7F738368517A}" srcOrd="3" destOrd="0" parTransId="{A441A07F-7D11-4B48-9D97-6E9FAFEA7788}" sibTransId="{AFF4FB54-B351-43D5-A673-5F4C1F5F2836}"/>
    <dgm:cxn modelId="{7586E66A-CEAF-419F-99A5-0CDDF2E4E53F}" type="presOf" srcId="{C2BB3347-1292-45D4-ACA4-82000B20155B}" destId="{3AA62E8C-D247-44D4-B2DB-8287FD4EC0E1}" srcOrd="0" destOrd="2" presId="urn:microsoft.com/office/officeart/2005/8/layout/vList6"/>
    <dgm:cxn modelId="{1D82E16C-AE0B-4CBC-A606-5CC319C6EDE6}" srcId="{8B5A321C-BFAE-40BC-ABF5-103E07E771DE}" destId="{00284FA8-4B5A-4F13-96A9-F407431B2B17}" srcOrd="4" destOrd="0" parTransId="{216B0926-B015-4242-B01E-688389AA04CD}" sibTransId="{1C5B18BD-6543-4155-868B-2658517AA1F1}"/>
    <dgm:cxn modelId="{DA107E53-B696-4130-8A1F-AB5D3A2E4734}" srcId="{8B5A321C-BFAE-40BC-ABF5-103E07E771DE}" destId="{CF3A9A12-D331-4BF1-967C-8CD096FECE07}" srcOrd="1" destOrd="0" parTransId="{9D9CE686-BC86-4A09-ABCE-4BCB0D3A015A}" sibTransId="{EBA44277-F39C-45E7-94AC-999AFC2D09A5}"/>
    <dgm:cxn modelId="{6D22D37A-F081-4018-8418-3B2176DFE2C8}" srcId="{18B3D68B-BEC6-4B08-83D7-56058ADAFAC2}" destId="{3C0852A0-1591-4F3E-B5B1-D6E9A34FAEE4}" srcOrd="1" destOrd="0" parTransId="{1E83D474-60A3-4596-8F1B-7130EE86CE6E}" sibTransId="{8AAEBFB1-61E9-4949-B64F-269B85F371DE}"/>
    <dgm:cxn modelId="{1576BB7D-AA84-4B5F-A1B1-04874DC0C15C}" srcId="{8B5A321C-BFAE-40BC-ABF5-103E07E771DE}" destId="{53C87F19-2BE6-4F3F-92E7-AB1C19DB9A7C}" srcOrd="2" destOrd="0" parTransId="{D2C87C07-8D78-4108-BCD2-CE614D3561F2}" sibTransId="{04F26073-C1B2-42B4-8060-A8B962B6D28C}"/>
    <dgm:cxn modelId="{09A3DE7D-E5AD-4977-9C2C-55A8FC347D74}" type="presOf" srcId="{8B5A321C-BFAE-40BC-ABF5-103E07E771DE}" destId="{81B0F887-3A2A-4DD9-8A1D-4F5FC7C92C38}" srcOrd="0" destOrd="0" presId="urn:microsoft.com/office/officeart/2005/8/layout/vList6"/>
    <dgm:cxn modelId="{44C4579E-3FEE-49D7-BECC-16CB13FAFE7C}" type="presOf" srcId="{18B3D68B-BEC6-4B08-83D7-56058ADAFAC2}" destId="{557A8D4F-B0F7-484C-99D6-7735DCBE901A}" srcOrd="0" destOrd="0" presId="urn:microsoft.com/office/officeart/2005/8/layout/vList6"/>
    <dgm:cxn modelId="{E8475DA9-0016-485C-AC9C-107C21320628}" srcId="{3C0852A0-1591-4F3E-B5B1-D6E9A34FAEE4}" destId="{B6EFC03B-15AD-49FD-87C5-5DE4F549883C}" srcOrd="0" destOrd="0" parTransId="{69AF77F5-0CD9-496F-88DF-0335DB8452BD}" sibTransId="{C56AC97D-8BAA-42F5-A847-95CDA5C86E8E}"/>
    <dgm:cxn modelId="{07C9D1AF-1545-468A-A32B-3C6A53538EA7}" srcId="{3C0852A0-1591-4F3E-B5B1-D6E9A34FAEE4}" destId="{D3A79EFC-4B0E-4E0F-935A-4FA8B4C80E43}" srcOrd="4" destOrd="0" parTransId="{D1582C2C-B76C-4CA7-B673-38F20A3731D9}" sibTransId="{4E30784D-9B33-4AFA-A79D-258A93DBABF8}"/>
    <dgm:cxn modelId="{EFADA2B4-FA7B-4F84-9A42-4590CA6279BF}" type="presOf" srcId="{ABDD60EB-2030-4833-8AD8-7F738368517A}" destId="{3AA62E8C-D247-44D4-B2DB-8287FD4EC0E1}" srcOrd="0" destOrd="3" presId="urn:microsoft.com/office/officeart/2005/8/layout/vList6"/>
    <dgm:cxn modelId="{5C2284C4-820D-4AAF-BFA2-492552C360F7}" type="presOf" srcId="{D3A79EFC-4B0E-4E0F-935A-4FA8B4C80E43}" destId="{3AA62E8C-D247-44D4-B2DB-8287FD4EC0E1}" srcOrd="0" destOrd="4" presId="urn:microsoft.com/office/officeart/2005/8/layout/vList6"/>
    <dgm:cxn modelId="{6B7C08D8-B13A-43C2-A93C-82334738D133}" type="presOf" srcId="{163935FA-7E47-4635-A135-6BA25918BB74}" destId="{D7963FEE-FE22-4988-9015-372A8F044514}" srcOrd="0" destOrd="3" presId="urn:microsoft.com/office/officeart/2005/8/layout/vList6"/>
    <dgm:cxn modelId="{585918DB-32CB-4398-86A9-0430BD1428FD}" type="presOf" srcId="{3C0852A0-1591-4F3E-B5B1-D6E9A34FAEE4}" destId="{69AEA118-1768-4F84-A5F3-F1D8FDCA2AFE}" srcOrd="0" destOrd="0" presId="urn:microsoft.com/office/officeart/2005/8/layout/vList6"/>
    <dgm:cxn modelId="{603343F3-F8DE-4499-97CC-F4CBC36EF9D4}" type="presOf" srcId="{3BAF03E9-C8AF-475B-BEA7-D0B214B3B321}" destId="{D7963FEE-FE22-4988-9015-372A8F044514}" srcOrd="0" destOrd="0" presId="urn:microsoft.com/office/officeart/2005/8/layout/vList6"/>
    <dgm:cxn modelId="{8EB47DF6-2B47-4161-85C6-51BC0EAAC903}" type="presOf" srcId="{3CDF795C-E284-4EDB-BB44-D46660573697}" destId="{3AA62E8C-D247-44D4-B2DB-8287FD4EC0E1}" srcOrd="0" destOrd="1" presId="urn:microsoft.com/office/officeart/2005/8/layout/vList6"/>
    <dgm:cxn modelId="{2194FDF9-5B39-4BEC-B7CA-D56F48D9EBA0}" type="presOf" srcId="{B6EFC03B-15AD-49FD-87C5-5DE4F549883C}" destId="{3AA62E8C-D247-44D4-B2DB-8287FD4EC0E1}" srcOrd="0" destOrd="0" presId="urn:microsoft.com/office/officeart/2005/8/layout/vList6"/>
    <dgm:cxn modelId="{6D7410FB-BFA7-4ABB-9DDD-750A128A60DE}" type="presOf" srcId="{00284FA8-4B5A-4F13-96A9-F407431B2B17}" destId="{D7963FEE-FE22-4988-9015-372A8F044514}" srcOrd="0" destOrd="4" presId="urn:microsoft.com/office/officeart/2005/8/layout/vList6"/>
    <dgm:cxn modelId="{532EB2FE-C3E2-4CFF-A53E-48C48EDE91F9}" type="presOf" srcId="{CF3A9A12-D331-4BF1-967C-8CD096FECE07}" destId="{D7963FEE-FE22-4988-9015-372A8F044514}" srcOrd="0" destOrd="1" presId="urn:microsoft.com/office/officeart/2005/8/layout/vList6"/>
    <dgm:cxn modelId="{5B0AE7C4-7F5F-4470-88BC-93325A9324AA}" type="presParOf" srcId="{557A8D4F-B0F7-484C-99D6-7735DCBE901A}" destId="{0D020415-22A7-45FA-A5FB-F0D1EE88BE88}" srcOrd="0" destOrd="0" presId="urn:microsoft.com/office/officeart/2005/8/layout/vList6"/>
    <dgm:cxn modelId="{63B84CFA-46D6-47A5-8C47-589021708608}" type="presParOf" srcId="{0D020415-22A7-45FA-A5FB-F0D1EE88BE88}" destId="{81B0F887-3A2A-4DD9-8A1D-4F5FC7C92C38}" srcOrd="0" destOrd="0" presId="urn:microsoft.com/office/officeart/2005/8/layout/vList6"/>
    <dgm:cxn modelId="{5BE23328-F1A7-4C5B-BAFD-86660A61203D}" type="presParOf" srcId="{0D020415-22A7-45FA-A5FB-F0D1EE88BE88}" destId="{D7963FEE-FE22-4988-9015-372A8F044514}" srcOrd="1" destOrd="0" presId="urn:microsoft.com/office/officeart/2005/8/layout/vList6"/>
    <dgm:cxn modelId="{BF5F6445-B383-4F23-A636-1C39FEC6E274}" type="presParOf" srcId="{557A8D4F-B0F7-484C-99D6-7735DCBE901A}" destId="{A26AE08A-1A6B-42FB-B023-4E0AE35DC55A}" srcOrd="1" destOrd="0" presId="urn:microsoft.com/office/officeart/2005/8/layout/vList6"/>
    <dgm:cxn modelId="{4D3F2511-84D4-4CE5-B32D-360270326147}" type="presParOf" srcId="{557A8D4F-B0F7-484C-99D6-7735DCBE901A}" destId="{8B3D784A-D222-46CC-95D1-7F2D8A9F22A4}" srcOrd="2" destOrd="0" presId="urn:microsoft.com/office/officeart/2005/8/layout/vList6"/>
    <dgm:cxn modelId="{992C5D69-A40F-4BA7-9173-43578723D9BB}" type="presParOf" srcId="{8B3D784A-D222-46CC-95D1-7F2D8A9F22A4}" destId="{69AEA118-1768-4F84-A5F3-F1D8FDCA2AFE}" srcOrd="0" destOrd="0" presId="urn:microsoft.com/office/officeart/2005/8/layout/vList6"/>
    <dgm:cxn modelId="{C5EF8E6F-2135-4114-8AA7-889CA27479F1}" type="presParOf" srcId="{8B3D784A-D222-46CC-95D1-7F2D8A9F22A4}" destId="{3AA62E8C-D247-44D4-B2DB-8287FD4EC0E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BBE6D8-F78E-4729-86A8-ADB71334DE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4E5A4A-46FE-45BE-A40A-BE60C28D346E}">
      <dgm:prSet/>
      <dgm:spPr/>
      <dgm:t>
        <a:bodyPr/>
        <a:lstStyle/>
        <a:p>
          <a:r>
            <a:rPr lang="nl-NL"/>
            <a:t>Wat is armoede?</a:t>
          </a:r>
          <a:endParaRPr lang="en-US"/>
        </a:p>
      </dgm:t>
    </dgm:pt>
    <dgm:pt modelId="{8434C199-C9E7-4D96-AAFD-8127A344F44D}" type="parTrans" cxnId="{C23237CA-4CFE-4DFC-AFF6-AB2C98BB5FE3}">
      <dgm:prSet/>
      <dgm:spPr/>
      <dgm:t>
        <a:bodyPr/>
        <a:lstStyle/>
        <a:p>
          <a:endParaRPr lang="en-US"/>
        </a:p>
      </dgm:t>
    </dgm:pt>
    <dgm:pt modelId="{A65CE0E3-9081-4D6F-88CA-9B8CE54A4F98}" type="sibTrans" cxnId="{C23237CA-4CFE-4DFC-AFF6-AB2C98BB5FE3}">
      <dgm:prSet/>
      <dgm:spPr/>
      <dgm:t>
        <a:bodyPr/>
        <a:lstStyle/>
        <a:p>
          <a:endParaRPr lang="en-US"/>
        </a:p>
      </dgm:t>
    </dgm:pt>
    <dgm:pt modelId="{6B2E3DAB-A6B5-4198-89FA-7DDEFFA19DE1}">
      <dgm:prSet/>
      <dgm:spPr/>
      <dgm:t>
        <a:bodyPr/>
        <a:lstStyle/>
        <a:p>
          <a:r>
            <a:rPr lang="nl-NL"/>
            <a:t>Armoede in Nederland</a:t>
          </a:r>
          <a:endParaRPr lang="en-US"/>
        </a:p>
      </dgm:t>
    </dgm:pt>
    <dgm:pt modelId="{B2AC9E0B-C390-4D7B-BACC-F0ABBF6183BB}" type="parTrans" cxnId="{5C65557F-41EB-4023-B24D-2E86B2988DD6}">
      <dgm:prSet/>
      <dgm:spPr/>
      <dgm:t>
        <a:bodyPr/>
        <a:lstStyle/>
        <a:p>
          <a:endParaRPr lang="en-US"/>
        </a:p>
      </dgm:t>
    </dgm:pt>
    <dgm:pt modelId="{4BEFB78D-6EBA-45A2-887C-87A6C95D37F1}" type="sibTrans" cxnId="{5C65557F-41EB-4023-B24D-2E86B2988DD6}">
      <dgm:prSet/>
      <dgm:spPr/>
      <dgm:t>
        <a:bodyPr/>
        <a:lstStyle/>
        <a:p>
          <a:endParaRPr lang="en-US"/>
        </a:p>
      </dgm:t>
    </dgm:pt>
    <dgm:pt modelId="{9FD9727E-FAF8-4EB0-B01A-9C178988475B}">
      <dgm:prSet/>
      <dgm:spPr/>
      <dgm:t>
        <a:bodyPr/>
        <a:lstStyle/>
        <a:p>
          <a:r>
            <a:rPr lang="nl-NL"/>
            <a:t>2,5 miljoen onder de armoedegrens…</a:t>
          </a:r>
          <a:endParaRPr lang="en-US"/>
        </a:p>
      </dgm:t>
    </dgm:pt>
    <dgm:pt modelId="{946C6572-0D8B-4EEA-882B-E00CB166D8D6}" type="parTrans" cxnId="{61D31403-EBE1-4099-AC51-8ED9CB3F8FA6}">
      <dgm:prSet/>
      <dgm:spPr/>
      <dgm:t>
        <a:bodyPr/>
        <a:lstStyle/>
        <a:p>
          <a:endParaRPr lang="en-US"/>
        </a:p>
      </dgm:t>
    </dgm:pt>
    <dgm:pt modelId="{7E918410-8501-4297-9E71-6A18913FA8CB}" type="sibTrans" cxnId="{61D31403-EBE1-4099-AC51-8ED9CB3F8FA6}">
      <dgm:prSet/>
      <dgm:spPr/>
      <dgm:t>
        <a:bodyPr/>
        <a:lstStyle/>
        <a:p>
          <a:endParaRPr lang="en-US"/>
        </a:p>
      </dgm:t>
    </dgm:pt>
    <dgm:pt modelId="{F9D38AD6-FBE5-4BC5-A11C-16878356E55B}">
      <dgm:prSet/>
      <dgm:spPr/>
      <dgm:t>
        <a:bodyPr/>
        <a:lstStyle/>
        <a:p>
          <a:r>
            <a:rPr lang="nl-NL"/>
            <a:t>één op de drie huishoudens kampt met betalingsachterstanden</a:t>
          </a:r>
          <a:endParaRPr lang="en-US"/>
        </a:p>
      </dgm:t>
    </dgm:pt>
    <dgm:pt modelId="{4705B8C7-136B-4F2C-A038-F20995A8EE19}" type="parTrans" cxnId="{9E710DD3-316F-453A-8D7B-A89AD4B384CE}">
      <dgm:prSet/>
      <dgm:spPr/>
      <dgm:t>
        <a:bodyPr/>
        <a:lstStyle/>
        <a:p>
          <a:endParaRPr lang="en-US"/>
        </a:p>
      </dgm:t>
    </dgm:pt>
    <dgm:pt modelId="{E6F07CC5-E9C0-4F7F-BD7F-218A2021D2FD}" type="sibTrans" cxnId="{9E710DD3-316F-453A-8D7B-A89AD4B384CE}">
      <dgm:prSet/>
      <dgm:spPr/>
      <dgm:t>
        <a:bodyPr/>
        <a:lstStyle/>
        <a:p>
          <a:endParaRPr lang="en-US"/>
        </a:p>
      </dgm:t>
    </dgm:pt>
    <dgm:pt modelId="{FAC1DCB5-84C3-4546-A83C-00A6F912218E}">
      <dgm:prSet/>
      <dgm:spPr/>
      <dgm:t>
        <a:bodyPr/>
        <a:lstStyle/>
        <a:p>
          <a:r>
            <a:rPr lang="nl-NL"/>
            <a:t>betalingsachterstanden relatief vaakst voor bij mensen jonger dan 35 </a:t>
          </a:r>
          <a:endParaRPr lang="en-US"/>
        </a:p>
      </dgm:t>
    </dgm:pt>
    <dgm:pt modelId="{9F317138-5A40-412B-8A16-EDAF852267D9}" type="parTrans" cxnId="{4E0003FA-ED14-4488-A6C1-07CC56452ADA}">
      <dgm:prSet/>
      <dgm:spPr/>
      <dgm:t>
        <a:bodyPr/>
        <a:lstStyle/>
        <a:p>
          <a:endParaRPr lang="en-US"/>
        </a:p>
      </dgm:t>
    </dgm:pt>
    <dgm:pt modelId="{DD4DCF96-861A-4B8E-AF61-2405A6A55189}" type="sibTrans" cxnId="{4E0003FA-ED14-4488-A6C1-07CC56452ADA}">
      <dgm:prSet/>
      <dgm:spPr/>
      <dgm:t>
        <a:bodyPr/>
        <a:lstStyle/>
        <a:p>
          <a:endParaRPr lang="en-US"/>
        </a:p>
      </dgm:t>
    </dgm:pt>
    <dgm:pt modelId="{0DBE3E36-2E3A-47A4-A45D-F0CADE469336}">
      <dgm:prSet/>
      <dgm:spPr/>
      <dgm:t>
        <a:bodyPr/>
        <a:lstStyle/>
        <a:p>
          <a:r>
            <a:rPr lang="nl-NL"/>
            <a:t>niet-westerse allochtone mensen hebben twee tot vier keer zo vaak een betalingsachterstand dan autochtonen</a:t>
          </a:r>
          <a:endParaRPr lang="en-US"/>
        </a:p>
      </dgm:t>
    </dgm:pt>
    <dgm:pt modelId="{EB0B9195-4ABB-4EF2-AE7D-7A398BB1F718}" type="parTrans" cxnId="{02C2E309-B924-46BF-B9A1-37516D75D773}">
      <dgm:prSet/>
      <dgm:spPr/>
      <dgm:t>
        <a:bodyPr/>
        <a:lstStyle/>
        <a:p>
          <a:endParaRPr lang="en-US"/>
        </a:p>
      </dgm:t>
    </dgm:pt>
    <dgm:pt modelId="{5607F502-D528-4FD7-8A9A-42B80485D834}" type="sibTrans" cxnId="{02C2E309-B924-46BF-B9A1-37516D75D773}">
      <dgm:prSet/>
      <dgm:spPr/>
      <dgm:t>
        <a:bodyPr/>
        <a:lstStyle/>
        <a:p>
          <a:endParaRPr lang="en-US"/>
        </a:p>
      </dgm:t>
    </dgm:pt>
    <dgm:pt modelId="{F726F53D-742F-41C4-80D9-44FA8710CDB9}">
      <dgm:prSet/>
      <dgm:spPr/>
      <dgm:t>
        <a:bodyPr/>
        <a:lstStyle/>
        <a:p>
          <a:r>
            <a:rPr lang="nl-NL"/>
            <a:t>zelfstandigen leven naar verhouding vaker in armoede dan werkende mensen in loondienst (13% versus 3%)</a:t>
          </a:r>
          <a:endParaRPr lang="en-US"/>
        </a:p>
      </dgm:t>
    </dgm:pt>
    <dgm:pt modelId="{13C143B1-FF94-4F0C-B363-F6BF985DEE94}" type="parTrans" cxnId="{E24F1044-6F36-4E4E-B8F8-2FA4CD2F067D}">
      <dgm:prSet/>
      <dgm:spPr/>
      <dgm:t>
        <a:bodyPr/>
        <a:lstStyle/>
        <a:p>
          <a:endParaRPr lang="en-US"/>
        </a:p>
      </dgm:t>
    </dgm:pt>
    <dgm:pt modelId="{4685EEF0-742D-42CE-9CA4-FAFD6A756E81}" type="sibTrans" cxnId="{E24F1044-6F36-4E4E-B8F8-2FA4CD2F067D}">
      <dgm:prSet/>
      <dgm:spPr/>
      <dgm:t>
        <a:bodyPr/>
        <a:lstStyle/>
        <a:p>
          <a:endParaRPr lang="en-US"/>
        </a:p>
      </dgm:t>
    </dgm:pt>
    <dgm:pt modelId="{3C34E92A-AFB4-43FC-B882-AD97A0DB19D1}" type="pres">
      <dgm:prSet presAssocID="{EABBE6D8-F78E-4729-86A8-ADB71334DE0A}" presName="linear" presStyleCnt="0">
        <dgm:presLayoutVars>
          <dgm:animLvl val="lvl"/>
          <dgm:resizeHandles val="exact"/>
        </dgm:presLayoutVars>
      </dgm:prSet>
      <dgm:spPr/>
    </dgm:pt>
    <dgm:pt modelId="{9A2399F2-BEAB-4310-AFF3-75E348459E77}" type="pres">
      <dgm:prSet presAssocID="{644E5A4A-46FE-45BE-A40A-BE60C28D346E}" presName="parentText" presStyleLbl="node1" presStyleIdx="0" presStyleCnt="2">
        <dgm:presLayoutVars>
          <dgm:chMax val="0"/>
          <dgm:bulletEnabled val="1"/>
        </dgm:presLayoutVars>
      </dgm:prSet>
      <dgm:spPr/>
    </dgm:pt>
    <dgm:pt modelId="{21BB6348-E03D-4295-B33A-F20EE026E2CE}" type="pres">
      <dgm:prSet presAssocID="{A65CE0E3-9081-4D6F-88CA-9B8CE54A4F98}" presName="spacer" presStyleCnt="0"/>
      <dgm:spPr/>
    </dgm:pt>
    <dgm:pt modelId="{244866BC-3279-4F81-82C4-6187A526B6CC}" type="pres">
      <dgm:prSet presAssocID="{6B2E3DAB-A6B5-4198-89FA-7DDEFFA19DE1}" presName="parentText" presStyleLbl="node1" presStyleIdx="1" presStyleCnt="2">
        <dgm:presLayoutVars>
          <dgm:chMax val="0"/>
          <dgm:bulletEnabled val="1"/>
        </dgm:presLayoutVars>
      </dgm:prSet>
      <dgm:spPr/>
    </dgm:pt>
    <dgm:pt modelId="{6EA4D69C-6355-425E-893A-DD46339B74F9}" type="pres">
      <dgm:prSet presAssocID="{6B2E3DAB-A6B5-4198-89FA-7DDEFFA19DE1}" presName="childText" presStyleLbl="revTx" presStyleIdx="0" presStyleCnt="1">
        <dgm:presLayoutVars>
          <dgm:bulletEnabled val="1"/>
        </dgm:presLayoutVars>
      </dgm:prSet>
      <dgm:spPr/>
    </dgm:pt>
  </dgm:ptLst>
  <dgm:cxnLst>
    <dgm:cxn modelId="{61D31403-EBE1-4099-AC51-8ED9CB3F8FA6}" srcId="{6B2E3DAB-A6B5-4198-89FA-7DDEFFA19DE1}" destId="{9FD9727E-FAF8-4EB0-B01A-9C178988475B}" srcOrd="0" destOrd="0" parTransId="{946C6572-0D8B-4EEA-882B-E00CB166D8D6}" sibTransId="{7E918410-8501-4297-9E71-6A18913FA8CB}"/>
    <dgm:cxn modelId="{02C2E309-B924-46BF-B9A1-37516D75D773}" srcId="{6B2E3DAB-A6B5-4198-89FA-7DDEFFA19DE1}" destId="{0DBE3E36-2E3A-47A4-A45D-F0CADE469336}" srcOrd="3" destOrd="0" parTransId="{EB0B9195-4ABB-4EF2-AE7D-7A398BB1F718}" sibTransId="{5607F502-D528-4FD7-8A9A-42B80485D834}"/>
    <dgm:cxn modelId="{5C364941-A2D7-4C4C-9F3D-43D5A20B7B39}" type="presOf" srcId="{6B2E3DAB-A6B5-4198-89FA-7DDEFFA19DE1}" destId="{244866BC-3279-4F81-82C4-6187A526B6CC}" srcOrd="0" destOrd="0" presId="urn:microsoft.com/office/officeart/2005/8/layout/vList2"/>
    <dgm:cxn modelId="{E24F1044-6F36-4E4E-B8F8-2FA4CD2F067D}" srcId="{6B2E3DAB-A6B5-4198-89FA-7DDEFFA19DE1}" destId="{F726F53D-742F-41C4-80D9-44FA8710CDB9}" srcOrd="4" destOrd="0" parTransId="{13C143B1-FF94-4F0C-B363-F6BF985DEE94}" sibTransId="{4685EEF0-742D-42CE-9CA4-FAFD6A756E81}"/>
    <dgm:cxn modelId="{EE016D4D-BDD6-4207-8010-3DBAD48E61DB}" type="presOf" srcId="{0DBE3E36-2E3A-47A4-A45D-F0CADE469336}" destId="{6EA4D69C-6355-425E-893A-DD46339B74F9}" srcOrd="0" destOrd="3" presId="urn:microsoft.com/office/officeart/2005/8/layout/vList2"/>
    <dgm:cxn modelId="{E2A1EA4F-89CC-4B17-AB0B-E09423E73624}" type="presOf" srcId="{FAC1DCB5-84C3-4546-A83C-00A6F912218E}" destId="{6EA4D69C-6355-425E-893A-DD46339B74F9}" srcOrd="0" destOrd="2" presId="urn:microsoft.com/office/officeart/2005/8/layout/vList2"/>
    <dgm:cxn modelId="{5C65557F-41EB-4023-B24D-2E86B2988DD6}" srcId="{EABBE6D8-F78E-4729-86A8-ADB71334DE0A}" destId="{6B2E3DAB-A6B5-4198-89FA-7DDEFFA19DE1}" srcOrd="1" destOrd="0" parTransId="{B2AC9E0B-C390-4D7B-BACC-F0ABBF6183BB}" sibTransId="{4BEFB78D-6EBA-45A2-887C-87A6C95D37F1}"/>
    <dgm:cxn modelId="{7D288094-7B41-46DB-863F-E3F28B9DD292}" type="presOf" srcId="{F9D38AD6-FBE5-4BC5-A11C-16878356E55B}" destId="{6EA4D69C-6355-425E-893A-DD46339B74F9}" srcOrd="0" destOrd="1" presId="urn:microsoft.com/office/officeart/2005/8/layout/vList2"/>
    <dgm:cxn modelId="{B8C43099-F075-468A-801D-29DE58BF9785}" type="presOf" srcId="{9FD9727E-FAF8-4EB0-B01A-9C178988475B}" destId="{6EA4D69C-6355-425E-893A-DD46339B74F9}" srcOrd="0" destOrd="0" presId="urn:microsoft.com/office/officeart/2005/8/layout/vList2"/>
    <dgm:cxn modelId="{1D9302A3-BE2F-40AE-8219-315081314E65}" type="presOf" srcId="{644E5A4A-46FE-45BE-A40A-BE60C28D346E}" destId="{9A2399F2-BEAB-4310-AFF3-75E348459E77}" srcOrd="0" destOrd="0" presId="urn:microsoft.com/office/officeart/2005/8/layout/vList2"/>
    <dgm:cxn modelId="{8ED315C9-68AE-481F-9492-2C3066F71652}" type="presOf" srcId="{EABBE6D8-F78E-4729-86A8-ADB71334DE0A}" destId="{3C34E92A-AFB4-43FC-B882-AD97A0DB19D1}" srcOrd="0" destOrd="0" presId="urn:microsoft.com/office/officeart/2005/8/layout/vList2"/>
    <dgm:cxn modelId="{C23237CA-4CFE-4DFC-AFF6-AB2C98BB5FE3}" srcId="{EABBE6D8-F78E-4729-86A8-ADB71334DE0A}" destId="{644E5A4A-46FE-45BE-A40A-BE60C28D346E}" srcOrd="0" destOrd="0" parTransId="{8434C199-C9E7-4D96-AAFD-8127A344F44D}" sibTransId="{A65CE0E3-9081-4D6F-88CA-9B8CE54A4F98}"/>
    <dgm:cxn modelId="{9E710DD3-316F-453A-8D7B-A89AD4B384CE}" srcId="{6B2E3DAB-A6B5-4198-89FA-7DDEFFA19DE1}" destId="{F9D38AD6-FBE5-4BC5-A11C-16878356E55B}" srcOrd="1" destOrd="0" parTransId="{4705B8C7-136B-4F2C-A038-F20995A8EE19}" sibTransId="{E6F07CC5-E9C0-4F7F-BD7F-218A2021D2FD}"/>
    <dgm:cxn modelId="{2F3D01DA-1057-4592-9150-32E2ECC71326}" type="presOf" srcId="{F726F53D-742F-41C4-80D9-44FA8710CDB9}" destId="{6EA4D69C-6355-425E-893A-DD46339B74F9}" srcOrd="0" destOrd="4" presId="urn:microsoft.com/office/officeart/2005/8/layout/vList2"/>
    <dgm:cxn modelId="{4E0003FA-ED14-4488-A6C1-07CC56452ADA}" srcId="{6B2E3DAB-A6B5-4198-89FA-7DDEFFA19DE1}" destId="{FAC1DCB5-84C3-4546-A83C-00A6F912218E}" srcOrd="2" destOrd="0" parTransId="{9F317138-5A40-412B-8A16-EDAF852267D9}" sibTransId="{DD4DCF96-861A-4B8E-AF61-2405A6A55189}"/>
    <dgm:cxn modelId="{B2E6D6D8-5D20-4916-A172-D7147D365A45}" type="presParOf" srcId="{3C34E92A-AFB4-43FC-B882-AD97A0DB19D1}" destId="{9A2399F2-BEAB-4310-AFF3-75E348459E77}" srcOrd="0" destOrd="0" presId="urn:microsoft.com/office/officeart/2005/8/layout/vList2"/>
    <dgm:cxn modelId="{F2C486EF-315D-4D2D-B474-A62AAE213359}" type="presParOf" srcId="{3C34E92A-AFB4-43FC-B882-AD97A0DB19D1}" destId="{21BB6348-E03D-4295-B33A-F20EE026E2CE}" srcOrd="1" destOrd="0" presId="urn:microsoft.com/office/officeart/2005/8/layout/vList2"/>
    <dgm:cxn modelId="{AD66D156-6B7C-4460-A2EF-555A3E07813A}" type="presParOf" srcId="{3C34E92A-AFB4-43FC-B882-AD97A0DB19D1}" destId="{244866BC-3279-4F81-82C4-6187A526B6CC}" srcOrd="2" destOrd="0" presId="urn:microsoft.com/office/officeart/2005/8/layout/vList2"/>
    <dgm:cxn modelId="{1432A2CF-E48B-4F5E-83F2-F16E4760B31E}" type="presParOf" srcId="{3C34E92A-AFB4-43FC-B882-AD97A0DB19D1}" destId="{6EA4D69C-6355-425E-893A-DD46339B74F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C0C5BB-FF78-4A2D-9BDE-DCE841ABE6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0F8F78-94A0-4239-B93A-986A52993589}">
      <dgm:prSet/>
      <dgm:spPr/>
      <dgm:t>
        <a:bodyPr/>
        <a:lstStyle/>
        <a:p>
          <a:r>
            <a:rPr lang="nl-NL"/>
            <a:t>Armoede niet alleen veel persoonlijk leed </a:t>
          </a:r>
          <a:endParaRPr lang="en-US"/>
        </a:p>
      </dgm:t>
    </dgm:pt>
    <dgm:pt modelId="{481ADC80-362C-4487-951A-5DA88E5BBA70}" type="parTrans" cxnId="{7D3D3DD0-7626-4F6C-8AC7-1AAE94A338E1}">
      <dgm:prSet/>
      <dgm:spPr/>
      <dgm:t>
        <a:bodyPr/>
        <a:lstStyle/>
        <a:p>
          <a:endParaRPr lang="en-US"/>
        </a:p>
      </dgm:t>
    </dgm:pt>
    <dgm:pt modelId="{2B7050BC-36DE-46E2-98B4-BEF232F66455}" type="sibTrans" cxnId="{7D3D3DD0-7626-4F6C-8AC7-1AAE94A338E1}">
      <dgm:prSet/>
      <dgm:spPr/>
      <dgm:t>
        <a:bodyPr/>
        <a:lstStyle/>
        <a:p>
          <a:endParaRPr lang="en-US"/>
        </a:p>
      </dgm:t>
    </dgm:pt>
    <dgm:pt modelId="{34F49AD6-450C-4298-B0E5-1B30C8D507D7}">
      <dgm:prSet/>
      <dgm:spPr/>
      <dgm:t>
        <a:bodyPr/>
        <a:lstStyle/>
        <a:p>
          <a:r>
            <a:rPr lang="nl-NL" dirty="0"/>
            <a:t>Het kost de samenleving ook veel geld. </a:t>
          </a:r>
          <a:endParaRPr lang="en-US" dirty="0"/>
        </a:p>
      </dgm:t>
    </dgm:pt>
    <dgm:pt modelId="{6FF73F8F-2E34-4FAD-A77E-D764E9471084}" type="parTrans" cxnId="{2AEFE889-9AAB-4747-B881-984EE1C9F1C2}">
      <dgm:prSet/>
      <dgm:spPr/>
      <dgm:t>
        <a:bodyPr/>
        <a:lstStyle/>
        <a:p>
          <a:endParaRPr lang="en-US"/>
        </a:p>
      </dgm:t>
    </dgm:pt>
    <dgm:pt modelId="{7166A12D-33D5-4E08-8EB4-F67B6D216E37}" type="sibTrans" cxnId="{2AEFE889-9AAB-4747-B881-984EE1C9F1C2}">
      <dgm:prSet/>
      <dgm:spPr/>
      <dgm:t>
        <a:bodyPr/>
        <a:lstStyle/>
        <a:p>
          <a:endParaRPr lang="en-US"/>
        </a:p>
      </dgm:t>
    </dgm:pt>
    <dgm:pt modelId="{80890E5E-2E65-451D-89B7-E14EF6A8EF4A}">
      <dgm:prSet custT="1"/>
      <dgm:spPr/>
      <dgm:t>
        <a:bodyPr/>
        <a:lstStyle/>
        <a:p>
          <a:r>
            <a:rPr lang="nl-NL" sz="1800" dirty="0"/>
            <a:t>mislopen van belastinggeld </a:t>
          </a:r>
          <a:endParaRPr lang="en-US" sz="1800" dirty="0"/>
        </a:p>
      </dgm:t>
    </dgm:pt>
    <dgm:pt modelId="{619B4358-4C9A-4675-9CC4-5FB680E3A1D6}" type="parTrans" cxnId="{580A736E-B8C7-4446-93A6-A3DC9B9E5760}">
      <dgm:prSet/>
      <dgm:spPr/>
      <dgm:t>
        <a:bodyPr/>
        <a:lstStyle/>
        <a:p>
          <a:endParaRPr lang="en-US"/>
        </a:p>
      </dgm:t>
    </dgm:pt>
    <dgm:pt modelId="{38F37305-B019-4596-B8DA-38D33C881C40}" type="sibTrans" cxnId="{580A736E-B8C7-4446-93A6-A3DC9B9E5760}">
      <dgm:prSet/>
      <dgm:spPr/>
      <dgm:t>
        <a:bodyPr/>
        <a:lstStyle/>
        <a:p>
          <a:endParaRPr lang="en-US"/>
        </a:p>
      </dgm:t>
    </dgm:pt>
    <dgm:pt modelId="{5C9A80F5-3593-4981-8426-677BDC512E7F}">
      <dgm:prSet custT="1"/>
      <dgm:spPr/>
      <dgm:t>
        <a:bodyPr/>
        <a:lstStyle/>
        <a:p>
          <a:r>
            <a:rPr lang="nl-NL" sz="1800" dirty="0"/>
            <a:t>hoge zorgkosten</a:t>
          </a:r>
          <a:endParaRPr lang="en-US" sz="1800" dirty="0"/>
        </a:p>
      </dgm:t>
    </dgm:pt>
    <dgm:pt modelId="{0B4608A6-A983-44F1-8D4C-F18BF218C986}" type="parTrans" cxnId="{A783BBEA-EAB1-4ED8-87F4-CE1DE5812E00}">
      <dgm:prSet/>
      <dgm:spPr/>
      <dgm:t>
        <a:bodyPr/>
        <a:lstStyle/>
        <a:p>
          <a:endParaRPr lang="en-US"/>
        </a:p>
      </dgm:t>
    </dgm:pt>
    <dgm:pt modelId="{ACB270FC-C588-41A1-886F-B2FA4B89CA73}" type="sibTrans" cxnId="{A783BBEA-EAB1-4ED8-87F4-CE1DE5812E00}">
      <dgm:prSet/>
      <dgm:spPr/>
      <dgm:t>
        <a:bodyPr/>
        <a:lstStyle/>
        <a:p>
          <a:endParaRPr lang="en-US"/>
        </a:p>
      </dgm:t>
    </dgm:pt>
    <dgm:pt modelId="{1FB14597-A86D-41CA-903D-EC4C2EFF6352}">
      <dgm:prSet custT="1"/>
      <dgm:spPr/>
      <dgm:t>
        <a:bodyPr/>
        <a:lstStyle/>
        <a:p>
          <a:r>
            <a:rPr lang="nl-NL" sz="1800" dirty="0"/>
            <a:t>het uitbetalen van uitkeringen</a:t>
          </a:r>
          <a:endParaRPr lang="en-US" sz="1800" dirty="0"/>
        </a:p>
      </dgm:t>
    </dgm:pt>
    <dgm:pt modelId="{BCB8083B-1F13-48BF-A49B-2E7C8E18D918}" type="parTrans" cxnId="{600C9153-3D27-47FC-B7C1-740E7A500ED8}">
      <dgm:prSet/>
      <dgm:spPr/>
      <dgm:t>
        <a:bodyPr/>
        <a:lstStyle/>
        <a:p>
          <a:endParaRPr lang="en-US"/>
        </a:p>
      </dgm:t>
    </dgm:pt>
    <dgm:pt modelId="{0FC581C4-01AA-48B9-A10C-000F3872427F}" type="sibTrans" cxnId="{600C9153-3D27-47FC-B7C1-740E7A500ED8}">
      <dgm:prSet/>
      <dgm:spPr/>
      <dgm:t>
        <a:bodyPr/>
        <a:lstStyle/>
        <a:p>
          <a:endParaRPr lang="en-US"/>
        </a:p>
      </dgm:t>
    </dgm:pt>
    <dgm:pt modelId="{E2313A84-F565-4658-9A01-F6F9525DC85B}" type="pres">
      <dgm:prSet presAssocID="{F9C0C5BB-FF78-4A2D-9BDE-DCE841ABE669}" presName="root" presStyleCnt="0">
        <dgm:presLayoutVars>
          <dgm:dir/>
          <dgm:resizeHandles val="exact"/>
        </dgm:presLayoutVars>
      </dgm:prSet>
      <dgm:spPr/>
    </dgm:pt>
    <dgm:pt modelId="{70FB1E49-DBD0-4FC6-99B0-8137AE553DF2}" type="pres">
      <dgm:prSet presAssocID="{960F8F78-94A0-4239-B93A-986A52993589}" presName="compNode" presStyleCnt="0"/>
      <dgm:spPr/>
    </dgm:pt>
    <dgm:pt modelId="{C9C033B8-C0C2-46EA-A24A-3C4C46774DB1}" type="pres">
      <dgm:prSet presAssocID="{960F8F78-94A0-4239-B93A-986A52993589}" presName="bgRect" presStyleLbl="bgShp" presStyleIdx="0" presStyleCnt="2"/>
      <dgm:spPr/>
    </dgm:pt>
    <dgm:pt modelId="{8E3F7D87-C060-47A6-95AD-4B9950B337FC}" type="pres">
      <dgm:prSet presAssocID="{960F8F78-94A0-4239-B93A-986A529935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CA3AE58-86E5-46A0-B632-5262185913B7}" type="pres">
      <dgm:prSet presAssocID="{960F8F78-94A0-4239-B93A-986A52993589}" presName="spaceRect" presStyleCnt="0"/>
      <dgm:spPr/>
    </dgm:pt>
    <dgm:pt modelId="{720E3024-124F-4753-B320-9C4D90FD3D19}" type="pres">
      <dgm:prSet presAssocID="{960F8F78-94A0-4239-B93A-986A52993589}" presName="parTx" presStyleLbl="revTx" presStyleIdx="0" presStyleCnt="3">
        <dgm:presLayoutVars>
          <dgm:chMax val="0"/>
          <dgm:chPref val="0"/>
        </dgm:presLayoutVars>
      </dgm:prSet>
      <dgm:spPr/>
    </dgm:pt>
    <dgm:pt modelId="{48964DFF-ABD7-4FF8-AE01-BA02DBC1DB03}" type="pres">
      <dgm:prSet presAssocID="{2B7050BC-36DE-46E2-98B4-BEF232F66455}" presName="sibTrans" presStyleCnt="0"/>
      <dgm:spPr/>
    </dgm:pt>
    <dgm:pt modelId="{FCA295C2-B22C-4025-9966-705E65C55CEB}" type="pres">
      <dgm:prSet presAssocID="{34F49AD6-450C-4298-B0E5-1B30C8D507D7}" presName="compNode" presStyleCnt="0"/>
      <dgm:spPr/>
    </dgm:pt>
    <dgm:pt modelId="{328E3BCA-A960-4289-A83F-F00B183C76E5}" type="pres">
      <dgm:prSet presAssocID="{34F49AD6-450C-4298-B0E5-1B30C8D507D7}" presName="bgRect" presStyleLbl="bgShp" presStyleIdx="1" presStyleCnt="2"/>
      <dgm:spPr/>
    </dgm:pt>
    <dgm:pt modelId="{99B53C46-FB67-4DF9-89E1-C258ADDDFA09}" type="pres">
      <dgm:prSet presAssocID="{34F49AD6-450C-4298-B0E5-1B30C8D507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247F246-5DCA-432A-814B-DA2B5397317D}" type="pres">
      <dgm:prSet presAssocID="{34F49AD6-450C-4298-B0E5-1B30C8D507D7}" presName="spaceRect" presStyleCnt="0"/>
      <dgm:spPr/>
    </dgm:pt>
    <dgm:pt modelId="{5491A8C5-F755-4AC1-AABC-6F50CFE7653C}" type="pres">
      <dgm:prSet presAssocID="{34F49AD6-450C-4298-B0E5-1B30C8D507D7}" presName="parTx" presStyleLbl="revTx" presStyleIdx="1" presStyleCnt="3">
        <dgm:presLayoutVars>
          <dgm:chMax val="0"/>
          <dgm:chPref val="0"/>
        </dgm:presLayoutVars>
      </dgm:prSet>
      <dgm:spPr/>
    </dgm:pt>
    <dgm:pt modelId="{D0DF83E6-B197-487D-B432-5BAE007A79AD}" type="pres">
      <dgm:prSet presAssocID="{34F49AD6-450C-4298-B0E5-1B30C8D507D7}" presName="desTx" presStyleLbl="revTx" presStyleIdx="2" presStyleCnt="3" custScaleX="142983">
        <dgm:presLayoutVars/>
      </dgm:prSet>
      <dgm:spPr/>
    </dgm:pt>
  </dgm:ptLst>
  <dgm:cxnLst>
    <dgm:cxn modelId="{492B311E-28BB-4D95-BE43-7E20C14EE9DA}" type="presOf" srcId="{1FB14597-A86D-41CA-903D-EC4C2EFF6352}" destId="{D0DF83E6-B197-487D-B432-5BAE007A79AD}" srcOrd="0" destOrd="2" presId="urn:microsoft.com/office/officeart/2018/2/layout/IconVerticalSolidList"/>
    <dgm:cxn modelId="{4E090E1F-2281-4F56-91F3-4F3A02685E32}" type="presOf" srcId="{960F8F78-94A0-4239-B93A-986A52993589}" destId="{720E3024-124F-4753-B320-9C4D90FD3D19}" srcOrd="0" destOrd="0" presId="urn:microsoft.com/office/officeart/2018/2/layout/IconVerticalSolidList"/>
    <dgm:cxn modelId="{0F3DBB27-3307-4A81-A866-D64F6A9EC4E6}" type="presOf" srcId="{34F49AD6-450C-4298-B0E5-1B30C8D507D7}" destId="{5491A8C5-F755-4AC1-AABC-6F50CFE7653C}" srcOrd="0" destOrd="0" presId="urn:microsoft.com/office/officeart/2018/2/layout/IconVerticalSolidList"/>
    <dgm:cxn modelId="{580A736E-B8C7-4446-93A6-A3DC9B9E5760}" srcId="{34F49AD6-450C-4298-B0E5-1B30C8D507D7}" destId="{80890E5E-2E65-451D-89B7-E14EF6A8EF4A}" srcOrd="0" destOrd="0" parTransId="{619B4358-4C9A-4675-9CC4-5FB680E3A1D6}" sibTransId="{38F37305-B019-4596-B8DA-38D33C881C40}"/>
    <dgm:cxn modelId="{D9E1E26E-95A2-424C-A8EA-A9CC963B75D7}" type="presOf" srcId="{80890E5E-2E65-451D-89B7-E14EF6A8EF4A}" destId="{D0DF83E6-B197-487D-B432-5BAE007A79AD}" srcOrd="0" destOrd="0" presId="urn:microsoft.com/office/officeart/2018/2/layout/IconVerticalSolidList"/>
    <dgm:cxn modelId="{600C9153-3D27-47FC-B7C1-740E7A500ED8}" srcId="{34F49AD6-450C-4298-B0E5-1B30C8D507D7}" destId="{1FB14597-A86D-41CA-903D-EC4C2EFF6352}" srcOrd="2" destOrd="0" parTransId="{BCB8083B-1F13-48BF-A49B-2E7C8E18D918}" sibTransId="{0FC581C4-01AA-48B9-A10C-000F3872427F}"/>
    <dgm:cxn modelId="{2AEFE889-9AAB-4747-B881-984EE1C9F1C2}" srcId="{F9C0C5BB-FF78-4A2D-9BDE-DCE841ABE669}" destId="{34F49AD6-450C-4298-B0E5-1B30C8D507D7}" srcOrd="1" destOrd="0" parTransId="{6FF73F8F-2E34-4FAD-A77E-D764E9471084}" sibTransId="{7166A12D-33D5-4E08-8EB4-F67B6D216E37}"/>
    <dgm:cxn modelId="{DB493EB9-A9A0-40CB-91AC-53B5FCF7E95C}" type="presOf" srcId="{F9C0C5BB-FF78-4A2D-9BDE-DCE841ABE669}" destId="{E2313A84-F565-4658-9A01-F6F9525DC85B}" srcOrd="0" destOrd="0" presId="urn:microsoft.com/office/officeart/2018/2/layout/IconVerticalSolidList"/>
    <dgm:cxn modelId="{9C3613CC-9A07-41E1-AEAA-64C25CBCC65B}" type="presOf" srcId="{5C9A80F5-3593-4981-8426-677BDC512E7F}" destId="{D0DF83E6-B197-487D-B432-5BAE007A79AD}" srcOrd="0" destOrd="1" presId="urn:microsoft.com/office/officeart/2018/2/layout/IconVerticalSolidList"/>
    <dgm:cxn modelId="{7D3D3DD0-7626-4F6C-8AC7-1AAE94A338E1}" srcId="{F9C0C5BB-FF78-4A2D-9BDE-DCE841ABE669}" destId="{960F8F78-94A0-4239-B93A-986A52993589}" srcOrd="0" destOrd="0" parTransId="{481ADC80-362C-4487-951A-5DA88E5BBA70}" sibTransId="{2B7050BC-36DE-46E2-98B4-BEF232F66455}"/>
    <dgm:cxn modelId="{A783BBEA-EAB1-4ED8-87F4-CE1DE5812E00}" srcId="{34F49AD6-450C-4298-B0E5-1B30C8D507D7}" destId="{5C9A80F5-3593-4981-8426-677BDC512E7F}" srcOrd="1" destOrd="0" parTransId="{0B4608A6-A983-44F1-8D4C-F18BF218C986}" sibTransId="{ACB270FC-C588-41A1-886F-B2FA4B89CA73}"/>
    <dgm:cxn modelId="{70CF916E-5270-45F8-953F-C9C94F7ECB83}" type="presParOf" srcId="{E2313A84-F565-4658-9A01-F6F9525DC85B}" destId="{70FB1E49-DBD0-4FC6-99B0-8137AE553DF2}" srcOrd="0" destOrd="0" presId="urn:microsoft.com/office/officeart/2018/2/layout/IconVerticalSolidList"/>
    <dgm:cxn modelId="{E3396D99-A149-4C06-933E-CECD3DDD6419}" type="presParOf" srcId="{70FB1E49-DBD0-4FC6-99B0-8137AE553DF2}" destId="{C9C033B8-C0C2-46EA-A24A-3C4C46774DB1}" srcOrd="0" destOrd="0" presId="urn:microsoft.com/office/officeart/2018/2/layout/IconVerticalSolidList"/>
    <dgm:cxn modelId="{D355DCF0-27AE-47CB-AD59-0A4AED8E3E9A}" type="presParOf" srcId="{70FB1E49-DBD0-4FC6-99B0-8137AE553DF2}" destId="{8E3F7D87-C060-47A6-95AD-4B9950B337FC}" srcOrd="1" destOrd="0" presId="urn:microsoft.com/office/officeart/2018/2/layout/IconVerticalSolidList"/>
    <dgm:cxn modelId="{90B44DDE-3605-484C-BAAD-8D3E01F56A27}" type="presParOf" srcId="{70FB1E49-DBD0-4FC6-99B0-8137AE553DF2}" destId="{3CA3AE58-86E5-46A0-B632-5262185913B7}" srcOrd="2" destOrd="0" presId="urn:microsoft.com/office/officeart/2018/2/layout/IconVerticalSolidList"/>
    <dgm:cxn modelId="{03D6A858-8E69-49A5-BB89-D21396251113}" type="presParOf" srcId="{70FB1E49-DBD0-4FC6-99B0-8137AE553DF2}" destId="{720E3024-124F-4753-B320-9C4D90FD3D19}" srcOrd="3" destOrd="0" presId="urn:microsoft.com/office/officeart/2018/2/layout/IconVerticalSolidList"/>
    <dgm:cxn modelId="{71C5BAF7-7EF8-4950-AC36-6EE6D029F37E}" type="presParOf" srcId="{E2313A84-F565-4658-9A01-F6F9525DC85B}" destId="{48964DFF-ABD7-4FF8-AE01-BA02DBC1DB03}" srcOrd="1" destOrd="0" presId="urn:microsoft.com/office/officeart/2018/2/layout/IconVerticalSolidList"/>
    <dgm:cxn modelId="{DBBE9F85-3C6D-43CE-B026-A73F5C34D1B4}" type="presParOf" srcId="{E2313A84-F565-4658-9A01-F6F9525DC85B}" destId="{FCA295C2-B22C-4025-9966-705E65C55CEB}" srcOrd="2" destOrd="0" presId="urn:microsoft.com/office/officeart/2018/2/layout/IconVerticalSolidList"/>
    <dgm:cxn modelId="{3DD25680-32B2-4EFB-81B2-C4ABB01F9857}" type="presParOf" srcId="{FCA295C2-B22C-4025-9966-705E65C55CEB}" destId="{328E3BCA-A960-4289-A83F-F00B183C76E5}" srcOrd="0" destOrd="0" presId="urn:microsoft.com/office/officeart/2018/2/layout/IconVerticalSolidList"/>
    <dgm:cxn modelId="{60F08FD7-51BA-4C4A-B367-0E0388BD283B}" type="presParOf" srcId="{FCA295C2-B22C-4025-9966-705E65C55CEB}" destId="{99B53C46-FB67-4DF9-89E1-C258ADDDFA09}" srcOrd="1" destOrd="0" presId="urn:microsoft.com/office/officeart/2018/2/layout/IconVerticalSolidList"/>
    <dgm:cxn modelId="{BF28F542-FD22-4960-9791-ECD5A718F613}" type="presParOf" srcId="{FCA295C2-B22C-4025-9966-705E65C55CEB}" destId="{E247F246-5DCA-432A-814B-DA2B5397317D}" srcOrd="2" destOrd="0" presId="urn:microsoft.com/office/officeart/2018/2/layout/IconVerticalSolidList"/>
    <dgm:cxn modelId="{2810F815-C22F-48B5-B4C9-A3244AA7D645}" type="presParOf" srcId="{FCA295C2-B22C-4025-9966-705E65C55CEB}" destId="{5491A8C5-F755-4AC1-AABC-6F50CFE7653C}" srcOrd="3" destOrd="0" presId="urn:microsoft.com/office/officeart/2018/2/layout/IconVerticalSolidList"/>
    <dgm:cxn modelId="{1D7F424F-E266-4DC1-80F5-C82BDC5042AD}" type="presParOf" srcId="{FCA295C2-B22C-4025-9966-705E65C55CEB}" destId="{D0DF83E6-B197-487D-B432-5BAE007A79A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4A90F-B201-4420-8A2C-928B56D594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9DAD904-DC04-4BEE-BB8A-7D2942ED72F6}">
      <dgm:prSet/>
      <dgm:spPr/>
      <dgm:t>
        <a:bodyPr/>
        <a:lstStyle/>
        <a:p>
          <a:r>
            <a:rPr lang="nl-NL" dirty="0"/>
            <a:t>Als bedrijf/ondernemer problemen door</a:t>
          </a:r>
          <a:endParaRPr lang="en-US" dirty="0"/>
        </a:p>
      </dgm:t>
    </dgm:pt>
    <dgm:pt modelId="{8A018703-FF8E-44CB-87A4-7CBA62411B07}" type="parTrans" cxnId="{AB3284B9-DCD7-4A03-B453-9CE15FF62D39}">
      <dgm:prSet/>
      <dgm:spPr/>
      <dgm:t>
        <a:bodyPr/>
        <a:lstStyle/>
        <a:p>
          <a:endParaRPr lang="en-US"/>
        </a:p>
      </dgm:t>
    </dgm:pt>
    <dgm:pt modelId="{D74A7793-90C9-4C7B-90CA-0337B97BC7A0}" type="sibTrans" cxnId="{AB3284B9-DCD7-4A03-B453-9CE15FF62D39}">
      <dgm:prSet/>
      <dgm:spPr/>
      <dgm:t>
        <a:bodyPr/>
        <a:lstStyle/>
        <a:p>
          <a:endParaRPr lang="en-US"/>
        </a:p>
      </dgm:t>
    </dgm:pt>
    <dgm:pt modelId="{A64DF3B5-76B7-491E-A4BC-687ECE379120}">
      <dgm:prSet custT="1"/>
      <dgm:spPr/>
      <dgm:t>
        <a:bodyPr/>
        <a:lstStyle/>
        <a:p>
          <a:r>
            <a:rPr lang="nl-NL" sz="1600" dirty="0"/>
            <a:t>schuldeiser </a:t>
          </a:r>
          <a:endParaRPr lang="en-US" sz="1600" dirty="0"/>
        </a:p>
      </dgm:t>
    </dgm:pt>
    <dgm:pt modelId="{D5090953-FB01-44EE-8571-CEB2E01E7249}" type="parTrans" cxnId="{70BC36FA-233D-4D55-944D-571B65F290F3}">
      <dgm:prSet/>
      <dgm:spPr/>
      <dgm:t>
        <a:bodyPr/>
        <a:lstStyle/>
        <a:p>
          <a:endParaRPr lang="en-US"/>
        </a:p>
      </dgm:t>
    </dgm:pt>
    <dgm:pt modelId="{EF7FB192-C842-461B-A6F5-391669667A7D}" type="sibTrans" cxnId="{70BC36FA-233D-4D55-944D-571B65F290F3}">
      <dgm:prSet/>
      <dgm:spPr/>
      <dgm:t>
        <a:bodyPr/>
        <a:lstStyle/>
        <a:p>
          <a:endParaRPr lang="en-US"/>
        </a:p>
      </dgm:t>
    </dgm:pt>
    <dgm:pt modelId="{5EB50BDB-791D-4952-BC9C-5E7A5B5E2028}">
      <dgm:prSet custT="1"/>
      <dgm:spPr/>
      <dgm:t>
        <a:bodyPr/>
        <a:lstStyle/>
        <a:p>
          <a:r>
            <a:rPr lang="nl-NL" sz="1600" dirty="0"/>
            <a:t>werknemers in de financiële problemen </a:t>
          </a:r>
          <a:endParaRPr lang="en-US" sz="1600" dirty="0"/>
        </a:p>
      </dgm:t>
    </dgm:pt>
    <dgm:pt modelId="{2C058F6C-4763-44A3-BB14-B514A80E58EE}" type="parTrans" cxnId="{9933804D-2B7E-4B6F-B701-5CFBA97DE1A7}">
      <dgm:prSet/>
      <dgm:spPr/>
      <dgm:t>
        <a:bodyPr/>
        <a:lstStyle/>
        <a:p>
          <a:endParaRPr lang="en-US"/>
        </a:p>
      </dgm:t>
    </dgm:pt>
    <dgm:pt modelId="{8A7B6A49-4036-4EE6-BF03-4B0F05DC7AF7}" type="sibTrans" cxnId="{9933804D-2B7E-4B6F-B701-5CFBA97DE1A7}">
      <dgm:prSet/>
      <dgm:spPr/>
      <dgm:t>
        <a:bodyPr/>
        <a:lstStyle/>
        <a:p>
          <a:endParaRPr lang="en-US"/>
        </a:p>
      </dgm:t>
    </dgm:pt>
    <dgm:pt modelId="{FCE58681-6277-41D1-A31B-3A09E6625842}">
      <dgm:prSet/>
      <dgm:spPr/>
      <dgm:t>
        <a:bodyPr/>
        <a:lstStyle/>
        <a:p>
          <a:r>
            <a:rPr lang="nl-NL"/>
            <a:t>Als bedrijf/ondernemer bijdrage leveren door </a:t>
          </a:r>
          <a:endParaRPr lang="en-US"/>
        </a:p>
      </dgm:t>
    </dgm:pt>
    <dgm:pt modelId="{486ABBC2-EA59-4887-9DE3-AAF79DE63846}" type="parTrans" cxnId="{9C8A062E-014A-4A9F-87ED-D26AAFCF84D6}">
      <dgm:prSet/>
      <dgm:spPr/>
      <dgm:t>
        <a:bodyPr/>
        <a:lstStyle/>
        <a:p>
          <a:endParaRPr lang="en-US"/>
        </a:p>
      </dgm:t>
    </dgm:pt>
    <dgm:pt modelId="{6D200796-2A11-42AC-B95C-BA1968AD876B}" type="sibTrans" cxnId="{9C8A062E-014A-4A9F-87ED-D26AAFCF84D6}">
      <dgm:prSet/>
      <dgm:spPr/>
      <dgm:t>
        <a:bodyPr/>
        <a:lstStyle/>
        <a:p>
          <a:endParaRPr lang="en-US"/>
        </a:p>
      </dgm:t>
    </dgm:pt>
    <dgm:pt modelId="{5254EF37-AEA5-46BB-8EA7-65EDF1915BB2}">
      <dgm:prSet/>
      <dgm:spPr/>
      <dgm:t>
        <a:bodyPr/>
        <a:lstStyle/>
        <a:p>
          <a:endParaRPr lang="en-US" dirty="0"/>
        </a:p>
      </dgm:t>
    </dgm:pt>
    <dgm:pt modelId="{0CDB7B47-E354-4E8E-A75A-0D0A540A7E17}" type="parTrans" cxnId="{A8345E89-9FED-4AC5-A671-A39528D365C6}">
      <dgm:prSet/>
      <dgm:spPr/>
      <dgm:t>
        <a:bodyPr/>
        <a:lstStyle/>
        <a:p>
          <a:endParaRPr lang="en-US"/>
        </a:p>
      </dgm:t>
    </dgm:pt>
    <dgm:pt modelId="{719D8E56-E1B5-42F1-A66D-A27B69560156}" type="sibTrans" cxnId="{A8345E89-9FED-4AC5-A671-A39528D365C6}">
      <dgm:prSet/>
      <dgm:spPr/>
      <dgm:t>
        <a:bodyPr/>
        <a:lstStyle/>
        <a:p>
          <a:endParaRPr lang="en-US"/>
        </a:p>
      </dgm:t>
    </dgm:pt>
    <dgm:pt modelId="{5AB9C16E-AC10-45E5-8881-CB24B17DC531}" type="pres">
      <dgm:prSet presAssocID="{7644A90F-B201-4420-8A2C-928B56D5945F}" presName="root" presStyleCnt="0">
        <dgm:presLayoutVars>
          <dgm:dir/>
          <dgm:resizeHandles val="exact"/>
        </dgm:presLayoutVars>
      </dgm:prSet>
      <dgm:spPr/>
    </dgm:pt>
    <dgm:pt modelId="{153EA03D-9B3C-40A7-90A3-80E7381DD556}" type="pres">
      <dgm:prSet presAssocID="{69DAD904-DC04-4BEE-BB8A-7D2942ED72F6}" presName="compNode" presStyleCnt="0"/>
      <dgm:spPr/>
    </dgm:pt>
    <dgm:pt modelId="{9D8B2358-2D29-4131-B084-438DB1C30E51}" type="pres">
      <dgm:prSet presAssocID="{69DAD904-DC04-4BEE-BB8A-7D2942ED72F6}" presName="bgRect" presStyleLbl="bgShp" presStyleIdx="0" presStyleCnt="2"/>
      <dgm:spPr/>
    </dgm:pt>
    <dgm:pt modelId="{3253DE03-459D-40C4-B6DD-37A861520373}" type="pres">
      <dgm:prSet presAssocID="{69DAD904-DC04-4BEE-BB8A-7D2942ED72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F922D8B7-E75A-400E-917D-DA09EC297CAA}" type="pres">
      <dgm:prSet presAssocID="{69DAD904-DC04-4BEE-BB8A-7D2942ED72F6}" presName="spaceRect" presStyleCnt="0"/>
      <dgm:spPr/>
    </dgm:pt>
    <dgm:pt modelId="{1A8F69F3-F0DD-42DE-8567-D451EF2AACB3}" type="pres">
      <dgm:prSet presAssocID="{69DAD904-DC04-4BEE-BB8A-7D2942ED72F6}" presName="parTx" presStyleLbl="revTx" presStyleIdx="0" presStyleCnt="4">
        <dgm:presLayoutVars>
          <dgm:chMax val="0"/>
          <dgm:chPref val="0"/>
        </dgm:presLayoutVars>
      </dgm:prSet>
      <dgm:spPr/>
    </dgm:pt>
    <dgm:pt modelId="{08474B39-CB69-44B9-816A-408DB52F8D44}" type="pres">
      <dgm:prSet presAssocID="{69DAD904-DC04-4BEE-BB8A-7D2942ED72F6}" presName="desTx" presStyleLbl="revTx" presStyleIdx="1" presStyleCnt="4">
        <dgm:presLayoutVars/>
      </dgm:prSet>
      <dgm:spPr/>
    </dgm:pt>
    <dgm:pt modelId="{433FC7D4-F40E-42E7-8F87-63330A1EFB15}" type="pres">
      <dgm:prSet presAssocID="{D74A7793-90C9-4C7B-90CA-0337B97BC7A0}" presName="sibTrans" presStyleCnt="0"/>
      <dgm:spPr/>
    </dgm:pt>
    <dgm:pt modelId="{64B835DA-F833-4800-B327-193ED8733771}" type="pres">
      <dgm:prSet presAssocID="{FCE58681-6277-41D1-A31B-3A09E6625842}" presName="compNode" presStyleCnt="0"/>
      <dgm:spPr/>
    </dgm:pt>
    <dgm:pt modelId="{9937C17B-9CB6-4983-BF36-67952B4804B0}" type="pres">
      <dgm:prSet presAssocID="{FCE58681-6277-41D1-A31B-3A09E6625842}" presName="bgRect" presStyleLbl="bgShp" presStyleIdx="1" presStyleCnt="2"/>
      <dgm:spPr/>
    </dgm:pt>
    <dgm:pt modelId="{155F1EEA-39BD-473F-A078-38C6DCB242EE}" type="pres">
      <dgm:prSet presAssocID="{FCE58681-6277-41D1-A31B-3A09E66258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A8ECE141-A2C5-46CD-877C-50073D4E5F82}" type="pres">
      <dgm:prSet presAssocID="{FCE58681-6277-41D1-A31B-3A09E6625842}" presName="spaceRect" presStyleCnt="0"/>
      <dgm:spPr/>
    </dgm:pt>
    <dgm:pt modelId="{F7142330-5D1D-4C51-A534-95919BE11AFD}" type="pres">
      <dgm:prSet presAssocID="{FCE58681-6277-41D1-A31B-3A09E6625842}" presName="parTx" presStyleLbl="revTx" presStyleIdx="2" presStyleCnt="4">
        <dgm:presLayoutVars>
          <dgm:chMax val="0"/>
          <dgm:chPref val="0"/>
        </dgm:presLayoutVars>
      </dgm:prSet>
      <dgm:spPr/>
    </dgm:pt>
    <dgm:pt modelId="{0326002B-C988-4B93-9E94-3738C2CF4DA7}" type="pres">
      <dgm:prSet presAssocID="{FCE58681-6277-41D1-A31B-3A09E6625842}" presName="desTx" presStyleLbl="revTx" presStyleIdx="3" presStyleCnt="4">
        <dgm:presLayoutVars/>
      </dgm:prSet>
      <dgm:spPr/>
    </dgm:pt>
  </dgm:ptLst>
  <dgm:cxnLst>
    <dgm:cxn modelId="{9C8A062E-014A-4A9F-87ED-D26AAFCF84D6}" srcId="{7644A90F-B201-4420-8A2C-928B56D5945F}" destId="{FCE58681-6277-41D1-A31B-3A09E6625842}" srcOrd="1" destOrd="0" parTransId="{486ABBC2-EA59-4887-9DE3-AAF79DE63846}" sibTransId="{6D200796-2A11-42AC-B95C-BA1968AD876B}"/>
    <dgm:cxn modelId="{A93A1563-FCBD-446F-984A-0BE90054E278}" type="presOf" srcId="{5EB50BDB-791D-4952-BC9C-5E7A5B5E2028}" destId="{08474B39-CB69-44B9-816A-408DB52F8D44}" srcOrd="0" destOrd="1" presId="urn:microsoft.com/office/officeart/2018/2/layout/IconVerticalSolidList"/>
    <dgm:cxn modelId="{9933804D-2B7E-4B6F-B701-5CFBA97DE1A7}" srcId="{69DAD904-DC04-4BEE-BB8A-7D2942ED72F6}" destId="{5EB50BDB-791D-4952-BC9C-5E7A5B5E2028}" srcOrd="1" destOrd="0" parTransId="{2C058F6C-4763-44A3-BB14-B514A80E58EE}" sibTransId="{8A7B6A49-4036-4EE6-BF03-4B0F05DC7AF7}"/>
    <dgm:cxn modelId="{B8A9C26E-3CA2-48E9-BF9E-397EF05BE7FF}" type="presOf" srcId="{A64DF3B5-76B7-491E-A4BC-687ECE379120}" destId="{08474B39-CB69-44B9-816A-408DB52F8D44}" srcOrd="0" destOrd="0" presId="urn:microsoft.com/office/officeart/2018/2/layout/IconVerticalSolidList"/>
    <dgm:cxn modelId="{A8345E89-9FED-4AC5-A671-A39528D365C6}" srcId="{FCE58681-6277-41D1-A31B-3A09E6625842}" destId="{5254EF37-AEA5-46BB-8EA7-65EDF1915BB2}" srcOrd="0" destOrd="0" parTransId="{0CDB7B47-E354-4E8E-A75A-0D0A540A7E17}" sibTransId="{719D8E56-E1B5-42F1-A66D-A27B69560156}"/>
    <dgm:cxn modelId="{ED73928C-F1C4-4F16-936C-6162BEC69A38}" type="presOf" srcId="{7644A90F-B201-4420-8A2C-928B56D5945F}" destId="{5AB9C16E-AC10-45E5-8881-CB24B17DC531}" srcOrd="0" destOrd="0" presId="urn:microsoft.com/office/officeart/2018/2/layout/IconVerticalSolidList"/>
    <dgm:cxn modelId="{004DE5AF-5B5C-4DF7-99BD-3FA94108E178}" type="presOf" srcId="{69DAD904-DC04-4BEE-BB8A-7D2942ED72F6}" destId="{1A8F69F3-F0DD-42DE-8567-D451EF2AACB3}" srcOrd="0" destOrd="0" presId="urn:microsoft.com/office/officeart/2018/2/layout/IconVerticalSolidList"/>
    <dgm:cxn modelId="{AB3284B9-DCD7-4A03-B453-9CE15FF62D39}" srcId="{7644A90F-B201-4420-8A2C-928B56D5945F}" destId="{69DAD904-DC04-4BEE-BB8A-7D2942ED72F6}" srcOrd="0" destOrd="0" parTransId="{8A018703-FF8E-44CB-87A4-7CBA62411B07}" sibTransId="{D74A7793-90C9-4C7B-90CA-0337B97BC7A0}"/>
    <dgm:cxn modelId="{927E20EA-2786-4EF3-8081-9FD6129D2330}" type="presOf" srcId="{FCE58681-6277-41D1-A31B-3A09E6625842}" destId="{F7142330-5D1D-4C51-A534-95919BE11AFD}" srcOrd="0" destOrd="0" presId="urn:microsoft.com/office/officeart/2018/2/layout/IconVerticalSolidList"/>
    <dgm:cxn modelId="{168DF7ED-BC4D-48B0-89F4-29AF2F42119B}" type="presOf" srcId="{5254EF37-AEA5-46BB-8EA7-65EDF1915BB2}" destId="{0326002B-C988-4B93-9E94-3738C2CF4DA7}" srcOrd="0" destOrd="0" presId="urn:microsoft.com/office/officeart/2018/2/layout/IconVerticalSolidList"/>
    <dgm:cxn modelId="{70BC36FA-233D-4D55-944D-571B65F290F3}" srcId="{69DAD904-DC04-4BEE-BB8A-7D2942ED72F6}" destId="{A64DF3B5-76B7-491E-A4BC-687ECE379120}" srcOrd="0" destOrd="0" parTransId="{D5090953-FB01-44EE-8571-CEB2E01E7249}" sibTransId="{EF7FB192-C842-461B-A6F5-391669667A7D}"/>
    <dgm:cxn modelId="{2F0C1013-4F9C-4113-BE76-047D7BE80563}" type="presParOf" srcId="{5AB9C16E-AC10-45E5-8881-CB24B17DC531}" destId="{153EA03D-9B3C-40A7-90A3-80E7381DD556}" srcOrd="0" destOrd="0" presId="urn:microsoft.com/office/officeart/2018/2/layout/IconVerticalSolidList"/>
    <dgm:cxn modelId="{D5ECFB31-B187-4275-A1D9-D783877E3024}" type="presParOf" srcId="{153EA03D-9B3C-40A7-90A3-80E7381DD556}" destId="{9D8B2358-2D29-4131-B084-438DB1C30E51}" srcOrd="0" destOrd="0" presId="urn:microsoft.com/office/officeart/2018/2/layout/IconVerticalSolidList"/>
    <dgm:cxn modelId="{020B6C47-D49B-4BE1-8747-277366A1BB40}" type="presParOf" srcId="{153EA03D-9B3C-40A7-90A3-80E7381DD556}" destId="{3253DE03-459D-40C4-B6DD-37A861520373}" srcOrd="1" destOrd="0" presId="urn:microsoft.com/office/officeart/2018/2/layout/IconVerticalSolidList"/>
    <dgm:cxn modelId="{C5CE9122-45B3-4F78-BEE6-CCBE5B651D61}" type="presParOf" srcId="{153EA03D-9B3C-40A7-90A3-80E7381DD556}" destId="{F922D8B7-E75A-400E-917D-DA09EC297CAA}" srcOrd="2" destOrd="0" presId="urn:microsoft.com/office/officeart/2018/2/layout/IconVerticalSolidList"/>
    <dgm:cxn modelId="{19A99195-B638-451B-91D5-910F4881AB81}" type="presParOf" srcId="{153EA03D-9B3C-40A7-90A3-80E7381DD556}" destId="{1A8F69F3-F0DD-42DE-8567-D451EF2AACB3}" srcOrd="3" destOrd="0" presId="urn:microsoft.com/office/officeart/2018/2/layout/IconVerticalSolidList"/>
    <dgm:cxn modelId="{630EBE7A-2A6B-4CAA-BB94-70EA30B1545E}" type="presParOf" srcId="{153EA03D-9B3C-40A7-90A3-80E7381DD556}" destId="{08474B39-CB69-44B9-816A-408DB52F8D44}" srcOrd="4" destOrd="0" presId="urn:microsoft.com/office/officeart/2018/2/layout/IconVerticalSolidList"/>
    <dgm:cxn modelId="{9B1D1A38-41B3-466E-8058-EFE935C68753}" type="presParOf" srcId="{5AB9C16E-AC10-45E5-8881-CB24B17DC531}" destId="{433FC7D4-F40E-42E7-8F87-63330A1EFB15}" srcOrd="1" destOrd="0" presId="urn:microsoft.com/office/officeart/2018/2/layout/IconVerticalSolidList"/>
    <dgm:cxn modelId="{11C6B05D-6898-4D1F-8FF8-30CDE14B90C9}" type="presParOf" srcId="{5AB9C16E-AC10-45E5-8881-CB24B17DC531}" destId="{64B835DA-F833-4800-B327-193ED8733771}" srcOrd="2" destOrd="0" presId="urn:microsoft.com/office/officeart/2018/2/layout/IconVerticalSolidList"/>
    <dgm:cxn modelId="{990150CC-6E8F-4C41-A89E-69AEC8E41CEA}" type="presParOf" srcId="{64B835DA-F833-4800-B327-193ED8733771}" destId="{9937C17B-9CB6-4983-BF36-67952B4804B0}" srcOrd="0" destOrd="0" presId="urn:microsoft.com/office/officeart/2018/2/layout/IconVerticalSolidList"/>
    <dgm:cxn modelId="{755954E1-FAC2-46CB-A533-ADD8766B2426}" type="presParOf" srcId="{64B835DA-F833-4800-B327-193ED8733771}" destId="{155F1EEA-39BD-473F-A078-38C6DCB242EE}" srcOrd="1" destOrd="0" presId="urn:microsoft.com/office/officeart/2018/2/layout/IconVerticalSolidList"/>
    <dgm:cxn modelId="{0D70F1F7-E6D6-40DE-A3AC-765CD78CEF5F}" type="presParOf" srcId="{64B835DA-F833-4800-B327-193ED8733771}" destId="{A8ECE141-A2C5-46CD-877C-50073D4E5F82}" srcOrd="2" destOrd="0" presId="urn:microsoft.com/office/officeart/2018/2/layout/IconVerticalSolidList"/>
    <dgm:cxn modelId="{16EE1CBB-12C1-4403-8E47-E38239080C1F}" type="presParOf" srcId="{64B835DA-F833-4800-B327-193ED8733771}" destId="{F7142330-5D1D-4C51-A534-95919BE11AFD}" srcOrd="3" destOrd="0" presId="urn:microsoft.com/office/officeart/2018/2/layout/IconVerticalSolidList"/>
    <dgm:cxn modelId="{8102405E-7B8D-43D2-9D47-A077C2CE1BE7}" type="presParOf" srcId="{64B835DA-F833-4800-B327-193ED8733771}" destId="{0326002B-C988-4B93-9E94-3738C2CF4DA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368241-E835-4110-89C5-3A614F2563E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134E47-26BC-49DF-80CC-4BECDB95D36A}">
      <dgm:prSet/>
      <dgm:spPr/>
      <dgm:t>
        <a:bodyPr/>
        <a:lstStyle/>
        <a:p>
          <a:pPr>
            <a:lnSpc>
              <a:spcPct val="100000"/>
            </a:lnSpc>
            <a:defRPr b="1"/>
          </a:pPr>
          <a:r>
            <a:rPr lang="nl-NL"/>
            <a:t>Diversiteit?</a:t>
          </a:r>
          <a:endParaRPr lang="en-US"/>
        </a:p>
      </dgm:t>
    </dgm:pt>
    <dgm:pt modelId="{222EA628-D0D8-4836-9C03-8F2CA01A22C7}" type="parTrans" cxnId="{3BC13A54-B956-4A36-89EA-43FB8CDA86BF}">
      <dgm:prSet/>
      <dgm:spPr/>
      <dgm:t>
        <a:bodyPr/>
        <a:lstStyle/>
        <a:p>
          <a:endParaRPr lang="en-US"/>
        </a:p>
      </dgm:t>
    </dgm:pt>
    <dgm:pt modelId="{59F0FF55-64CC-40A6-8DF0-B7BA7FD028D2}" type="sibTrans" cxnId="{3BC13A54-B956-4A36-89EA-43FB8CDA86BF}">
      <dgm:prSet/>
      <dgm:spPr/>
      <dgm:t>
        <a:bodyPr/>
        <a:lstStyle/>
        <a:p>
          <a:endParaRPr lang="en-US"/>
        </a:p>
      </dgm:t>
    </dgm:pt>
    <dgm:pt modelId="{CA02374E-4EAE-4916-946F-A9DB066D8846}">
      <dgm:prSet/>
      <dgm:spPr/>
      <dgm:t>
        <a:bodyPr/>
        <a:lstStyle/>
        <a:p>
          <a:pPr>
            <a:lnSpc>
              <a:spcPct val="100000"/>
            </a:lnSpc>
            <a:defRPr b="1"/>
          </a:pPr>
          <a:r>
            <a:rPr lang="nl-NL" dirty="0"/>
            <a:t>Diversiteit is het optimaal en duurzaam benutten van talenten van alle medewerkers rekening houdend met onderlinge verschillen en overeenkomsten</a:t>
          </a:r>
          <a:endParaRPr lang="en-US" dirty="0"/>
        </a:p>
      </dgm:t>
    </dgm:pt>
    <dgm:pt modelId="{57363D7C-FBB9-42F5-9F5D-60D21E85E299}" type="parTrans" cxnId="{661FF446-50F2-4A26-8182-55239E068297}">
      <dgm:prSet/>
      <dgm:spPr/>
      <dgm:t>
        <a:bodyPr/>
        <a:lstStyle/>
        <a:p>
          <a:endParaRPr lang="en-US"/>
        </a:p>
      </dgm:t>
    </dgm:pt>
    <dgm:pt modelId="{F6DE85EE-D388-4E9F-AAE1-80DED72487B0}" type="sibTrans" cxnId="{661FF446-50F2-4A26-8182-55239E068297}">
      <dgm:prSet/>
      <dgm:spPr/>
      <dgm:t>
        <a:bodyPr/>
        <a:lstStyle/>
        <a:p>
          <a:endParaRPr lang="en-US"/>
        </a:p>
      </dgm:t>
    </dgm:pt>
    <dgm:pt modelId="{44265C6C-C986-4B96-AF8E-6E2F5BDEB057}">
      <dgm:prSet/>
      <dgm:spPr/>
      <dgm:t>
        <a:bodyPr/>
        <a:lstStyle/>
        <a:p>
          <a:pPr>
            <a:lnSpc>
              <a:spcPct val="100000"/>
            </a:lnSpc>
            <a:defRPr b="1"/>
          </a:pPr>
          <a:r>
            <a:rPr lang="nl-NL" dirty="0"/>
            <a:t>goede balans tussen leeftijd, sekse en etniciteit, maar ook aan het aannemen van medewerkers met een arbeidsbeperking</a:t>
          </a:r>
          <a:endParaRPr lang="en-US" dirty="0"/>
        </a:p>
      </dgm:t>
    </dgm:pt>
    <dgm:pt modelId="{A41527AA-A9AA-47DE-BE12-B1821BA1A999}" type="parTrans" cxnId="{338F4F01-6CAE-4679-AD1F-B453119D1FF6}">
      <dgm:prSet/>
      <dgm:spPr/>
      <dgm:t>
        <a:bodyPr/>
        <a:lstStyle/>
        <a:p>
          <a:endParaRPr lang="en-US"/>
        </a:p>
      </dgm:t>
    </dgm:pt>
    <dgm:pt modelId="{651C7A01-390E-4E9C-A0E2-9BEC950A4411}" type="sibTrans" cxnId="{338F4F01-6CAE-4679-AD1F-B453119D1FF6}">
      <dgm:prSet/>
      <dgm:spPr/>
      <dgm:t>
        <a:bodyPr/>
        <a:lstStyle/>
        <a:p>
          <a:endParaRPr lang="en-US"/>
        </a:p>
      </dgm:t>
    </dgm:pt>
    <dgm:pt modelId="{80E91AB4-AED3-4DD8-B033-46577E5556AC}" type="pres">
      <dgm:prSet presAssocID="{77368241-E835-4110-89C5-3A614F2563ED}" presName="root" presStyleCnt="0">
        <dgm:presLayoutVars>
          <dgm:dir/>
          <dgm:resizeHandles val="exact"/>
        </dgm:presLayoutVars>
      </dgm:prSet>
      <dgm:spPr/>
    </dgm:pt>
    <dgm:pt modelId="{CAE98CBB-C99D-432B-8922-F7AD78715B63}" type="pres">
      <dgm:prSet presAssocID="{BE134E47-26BC-49DF-80CC-4BECDB95D36A}" presName="compNode" presStyleCnt="0"/>
      <dgm:spPr/>
    </dgm:pt>
    <dgm:pt modelId="{C5821F96-73F3-4BD0-ACEC-B839FFBB1D15}" type="pres">
      <dgm:prSet presAssocID="{BE134E47-26BC-49DF-80CC-4BECDB95D3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FAD53E8-155D-4203-96E5-BBE2C07B173C}" type="pres">
      <dgm:prSet presAssocID="{BE134E47-26BC-49DF-80CC-4BECDB95D36A}" presName="iconSpace" presStyleCnt="0"/>
      <dgm:spPr/>
    </dgm:pt>
    <dgm:pt modelId="{CE32D031-DB9F-486D-B717-088EE8F2F241}" type="pres">
      <dgm:prSet presAssocID="{BE134E47-26BC-49DF-80CC-4BECDB95D36A}" presName="parTx" presStyleLbl="revTx" presStyleIdx="0" presStyleCnt="6">
        <dgm:presLayoutVars>
          <dgm:chMax val="0"/>
          <dgm:chPref val="0"/>
        </dgm:presLayoutVars>
      </dgm:prSet>
      <dgm:spPr/>
    </dgm:pt>
    <dgm:pt modelId="{693BB141-B749-4E22-A6D4-CA3BA59C3A48}" type="pres">
      <dgm:prSet presAssocID="{BE134E47-26BC-49DF-80CC-4BECDB95D36A}" presName="txSpace" presStyleCnt="0"/>
      <dgm:spPr/>
    </dgm:pt>
    <dgm:pt modelId="{A8A3CB5D-BB8E-4F22-92E1-2F4D49FC68F9}" type="pres">
      <dgm:prSet presAssocID="{BE134E47-26BC-49DF-80CC-4BECDB95D36A}" presName="desTx" presStyleLbl="revTx" presStyleIdx="1" presStyleCnt="6">
        <dgm:presLayoutVars/>
      </dgm:prSet>
      <dgm:spPr/>
    </dgm:pt>
    <dgm:pt modelId="{1AB2200D-DA27-4FC9-8E62-621D96B179B5}" type="pres">
      <dgm:prSet presAssocID="{59F0FF55-64CC-40A6-8DF0-B7BA7FD028D2}" presName="sibTrans" presStyleCnt="0"/>
      <dgm:spPr/>
    </dgm:pt>
    <dgm:pt modelId="{1A46F68B-C9AA-4E3C-ABE7-6BD9381FF0A5}" type="pres">
      <dgm:prSet presAssocID="{CA02374E-4EAE-4916-946F-A9DB066D8846}" presName="compNode" presStyleCnt="0"/>
      <dgm:spPr/>
    </dgm:pt>
    <dgm:pt modelId="{C3F8215F-2C61-4043-B947-84622DF986FE}" type="pres">
      <dgm:prSet presAssocID="{CA02374E-4EAE-4916-946F-A9DB066D88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C590A60-5DDD-4EC4-949C-27B0E338EE0E}" type="pres">
      <dgm:prSet presAssocID="{CA02374E-4EAE-4916-946F-A9DB066D8846}" presName="iconSpace" presStyleCnt="0"/>
      <dgm:spPr/>
    </dgm:pt>
    <dgm:pt modelId="{A12CA401-BAD7-4EED-846A-D73CFDF17286}" type="pres">
      <dgm:prSet presAssocID="{CA02374E-4EAE-4916-946F-A9DB066D8846}" presName="parTx" presStyleLbl="revTx" presStyleIdx="2" presStyleCnt="6">
        <dgm:presLayoutVars>
          <dgm:chMax val="0"/>
          <dgm:chPref val="0"/>
        </dgm:presLayoutVars>
      </dgm:prSet>
      <dgm:spPr/>
    </dgm:pt>
    <dgm:pt modelId="{0192E134-DFF9-404A-8127-3B273022E17B}" type="pres">
      <dgm:prSet presAssocID="{CA02374E-4EAE-4916-946F-A9DB066D8846}" presName="txSpace" presStyleCnt="0"/>
      <dgm:spPr/>
    </dgm:pt>
    <dgm:pt modelId="{FEE516C1-8988-447F-8F27-75212EC11C53}" type="pres">
      <dgm:prSet presAssocID="{CA02374E-4EAE-4916-946F-A9DB066D8846}" presName="desTx" presStyleLbl="revTx" presStyleIdx="3" presStyleCnt="6">
        <dgm:presLayoutVars/>
      </dgm:prSet>
      <dgm:spPr/>
    </dgm:pt>
    <dgm:pt modelId="{7EB22F6F-ADAB-4777-94D9-7476A5F76413}" type="pres">
      <dgm:prSet presAssocID="{F6DE85EE-D388-4E9F-AAE1-80DED72487B0}" presName="sibTrans" presStyleCnt="0"/>
      <dgm:spPr/>
    </dgm:pt>
    <dgm:pt modelId="{7D2B6F11-96DC-4795-A7AE-2CCB7FE4A2A8}" type="pres">
      <dgm:prSet presAssocID="{44265C6C-C986-4B96-AF8E-6E2F5BDEB057}" presName="compNode" presStyleCnt="0"/>
      <dgm:spPr/>
    </dgm:pt>
    <dgm:pt modelId="{21C58C16-B780-4912-92C5-46C95310CEF0}" type="pres">
      <dgm:prSet presAssocID="{44265C6C-C986-4B96-AF8E-6E2F5BDEB057}" presName="iconRect" presStyleLbl="node1" presStyleIdx="2" presStyleCnt="3"/>
      <dgm:spPr/>
    </dgm:pt>
    <dgm:pt modelId="{76DCD547-1E22-4AD2-993B-D1B23589F782}" type="pres">
      <dgm:prSet presAssocID="{44265C6C-C986-4B96-AF8E-6E2F5BDEB057}" presName="iconSpace" presStyleCnt="0"/>
      <dgm:spPr/>
    </dgm:pt>
    <dgm:pt modelId="{86FC92D3-0FA0-42C8-AF6C-9377EAE6711F}" type="pres">
      <dgm:prSet presAssocID="{44265C6C-C986-4B96-AF8E-6E2F5BDEB057}" presName="parTx" presStyleLbl="revTx" presStyleIdx="4" presStyleCnt="6">
        <dgm:presLayoutVars>
          <dgm:chMax val="0"/>
          <dgm:chPref val="0"/>
        </dgm:presLayoutVars>
      </dgm:prSet>
      <dgm:spPr/>
    </dgm:pt>
    <dgm:pt modelId="{51187219-749C-4AAA-A22C-AD498361F056}" type="pres">
      <dgm:prSet presAssocID="{44265C6C-C986-4B96-AF8E-6E2F5BDEB057}" presName="txSpace" presStyleCnt="0"/>
      <dgm:spPr/>
    </dgm:pt>
    <dgm:pt modelId="{13E5CB57-9277-4D96-9313-C95A285510B2}" type="pres">
      <dgm:prSet presAssocID="{44265C6C-C986-4B96-AF8E-6E2F5BDEB057}" presName="desTx" presStyleLbl="revTx" presStyleIdx="5" presStyleCnt="6">
        <dgm:presLayoutVars/>
      </dgm:prSet>
      <dgm:spPr/>
    </dgm:pt>
  </dgm:ptLst>
  <dgm:cxnLst>
    <dgm:cxn modelId="{338F4F01-6CAE-4679-AD1F-B453119D1FF6}" srcId="{77368241-E835-4110-89C5-3A614F2563ED}" destId="{44265C6C-C986-4B96-AF8E-6E2F5BDEB057}" srcOrd="2" destOrd="0" parTransId="{A41527AA-A9AA-47DE-BE12-B1821BA1A999}" sibTransId="{651C7A01-390E-4E9C-A0E2-9BEC950A4411}"/>
    <dgm:cxn modelId="{45D96D3A-680B-4278-BD51-1F8A55D44098}" type="presOf" srcId="{77368241-E835-4110-89C5-3A614F2563ED}" destId="{80E91AB4-AED3-4DD8-B033-46577E5556AC}" srcOrd="0" destOrd="0" presId="urn:microsoft.com/office/officeart/2018/5/layout/CenteredIconLabelDescriptionList"/>
    <dgm:cxn modelId="{661FF446-50F2-4A26-8182-55239E068297}" srcId="{77368241-E835-4110-89C5-3A614F2563ED}" destId="{CA02374E-4EAE-4916-946F-A9DB066D8846}" srcOrd="1" destOrd="0" parTransId="{57363D7C-FBB9-42F5-9F5D-60D21E85E299}" sibTransId="{F6DE85EE-D388-4E9F-AAE1-80DED72487B0}"/>
    <dgm:cxn modelId="{3BC13A54-B956-4A36-89EA-43FB8CDA86BF}" srcId="{77368241-E835-4110-89C5-3A614F2563ED}" destId="{BE134E47-26BC-49DF-80CC-4BECDB95D36A}" srcOrd="0" destOrd="0" parTransId="{222EA628-D0D8-4836-9C03-8F2CA01A22C7}" sibTransId="{59F0FF55-64CC-40A6-8DF0-B7BA7FD028D2}"/>
    <dgm:cxn modelId="{0A36DFA5-41A4-46B7-B567-3BA2EA52F6D0}" type="presOf" srcId="{BE134E47-26BC-49DF-80CC-4BECDB95D36A}" destId="{CE32D031-DB9F-486D-B717-088EE8F2F241}" srcOrd="0" destOrd="0" presId="urn:microsoft.com/office/officeart/2018/5/layout/CenteredIconLabelDescriptionList"/>
    <dgm:cxn modelId="{BA9DC2D9-0A8D-4174-997B-11A12B6E73F7}" type="presOf" srcId="{CA02374E-4EAE-4916-946F-A9DB066D8846}" destId="{A12CA401-BAD7-4EED-846A-D73CFDF17286}" srcOrd="0" destOrd="0" presId="urn:microsoft.com/office/officeart/2018/5/layout/CenteredIconLabelDescriptionList"/>
    <dgm:cxn modelId="{0607DFE8-CA9A-4BF2-AA6C-BF59157A9742}" type="presOf" srcId="{44265C6C-C986-4B96-AF8E-6E2F5BDEB057}" destId="{86FC92D3-0FA0-42C8-AF6C-9377EAE6711F}" srcOrd="0" destOrd="0" presId="urn:microsoft.com/office/officeart/2018/5/layout/CenteredIconLabelDescriptionList"/>
    <dgm:cxn modelId="{AB93E7CB-7F1B-48AD-958B-50E2FD1B1C24}" type="presParOf" srcId="{80E91AB4-AED3-4DD8-B033-46577E5556AC}" destId="{CAE98CBB-C99D-432B-8922-F7AD78715B63}" srcOrd="0" destOrd="0" presId="urn:microsoft.com/office/officeart/2018/5/layout/CenteredIconLabelDescriptionList"/>
    <dgm:cxn modelId="{450099BB-53C4-4D67-943E-89E281C4EE68}" type="presParOf" srcId="{CAE98CBB-C99D-432B-8922-F7AD78715B63}" destId="{C5821F96-73F3-4BD0-ACEC-B839FFBB1D15}" srcOrd="0" destOrd="0" presId="urn:microsoft.com/office/officeart/2018/5/layout/CenteredIconLabelDescriptionList"/>
    <dgm:cxn modelId="{E53A719A-559C-4F4F-8441-47882DFB826A}" type="presParOf" srcId="{CAE98CBB-C99D-432B-8922-F7AD78715B63}" destId="{2FAD53E8-155D-4203-96E5-BBE2C07B173C}" srcOrd="1" destOrd="0" presId="urn:microsoft.com/office/officeart/2018/5/layout/CenteredIconLabelDescriptionList"/>
    <dgm:cxn modelId="{278DA552-E1FA-4774-A6A0-32D87A69F733}" type="presParOf" srcId="{CAE98CBB-C99D-432B-8922-F7AD78715B63}" destId="{CE32D031-DB9F-486D-B717-088EE8F2F241}" srcOrd="2" destOrd="0" presId="urn:microsoft.com/office/officeart/2018/5/layout/CenteredIconLabelDescriptionList"/>
    <dgm:cxn modelId="{899058B1-03CE-40EE-AC7D-2C4BE782A7BF}" type="presParOf" srcId="{CAE98CBB-C99D-432B-8922-F7AD78715B63}" destId="{693BB141-B749-4E22-A6D4-CA3BA59C3A48}" srcOrd="3" destOrd="0" presId="urn:microsoft.com/office/officeart/2018/5/layout/CenteredIconLabelDescriptionList"/>
    <dgm:cxn modelId="{38A572CC-77D7-4353-A278-7461EE181917}" type="presParOf" srcId="{CAE98CBB-C99D-432B-8922-F7AD78715B63}" destId="{A8A3CB5D-BB8E-4F22-92E1-2F4D49FC68F9}" srcOrd="4" destOrd="0" presId="urn:microsoft.com/office/officeart/2018/5/layout/CenteredIconLabelDescriptionList"/>
    <dgm:cxn modelId="{1ED50085-340B-4540-8AF4-7CE7A4B3D67F}" type="presParOf" srcId="{80E91AB4-AED3-4DD8-B033-46577E5556AC}" destId="{1AB2200D-DA27-4FC9-8E62-621D96B179B5}" srcOrd="1" destOrd="0" presId="urn:microsoft.com/office/officeart/2018/5/layout/CenteredIconLabelDescriptionList"/>
    <dgm:cxn modelId="{4FF3F5E6-752F-442D-A9E2-6AB592A6DF5B}" type="presParOf" srcId="{80E91AB4-AED3-4DD8-B033-46577E5556AC}" destId="{1A46F68B-C9AA-4E3C-ABE7-6BD9381FF0A5}" srcOrd="2" destOrd="0" presId="urn:microsoft.com/office/officeart/2018/5/layout/CenteredIconLabelDescriptionList"/>
    <dgm:cxn modelId="{38B84BA6-2A62-4219-A44C-3BBC5A0436F4}" type="presParOf" srcId="{1A46F68B-C9AA-4E3C-ABE7-6BD9381FF0A5}" destId="{C3F8215F-2C61-4043-B947-84622DF986FE}" srcOrd="0" destOrd="0" presId="urn:microsoft.com/office/officeart/2018/5/layout/CenteredIconLabelDescriptionList"/>
    <dgm:cxn modelId="{F67BA754-B136-43FB-8C41-4D5AE0B1D2D5}" type="presParOf" srcId="{1A46F68B-C9AA-4E3C-ABE7-6BD9381FF0A5}" destId="{0C590A60-5DDD-4EC4-949C-27B0E338EE0E}" srcOrd="1" destOrd="0" presId="urn:microsoft.com/office/officeart/2018/5/layout/CenteredIconLabelDescriptionList"/>
    <dgm:cxn modelId="{BD86AAEF-0C80-4CAA-9E27-CCDDA7919D0D}" type="presParOf" srcId="{1A46F68B-C9AA-4E3C-ABE7-6BD9381FF0A5}" destId="{A12CA401-BAD7-4EED-846A-D73CFDF17286}" srcOrd="2" destOrd="0" presId="urn:microsoft.com/office/officeart/2018/5/layout/CenteredIconLabelDescriptionList"/>
    <dgm:cxn modelId="{15AD656F-8583-4E40-9DB7-54A9A5682486}" type="presParOf" srcId="{1A46F68B-C9AA-4E3C-ABE7-6BD9381FF0A5}" destId="{0192E134-DFF9-404A-8127-3B273022E17B}" srcOrd="3" destOrd="0" presId="urn:microsoft.com/office/officeart/2018/5/layout/CenteredIconLabelDescriptionList"/>
    <dgm:cxn modelId="{D8A8D3DE-1559-4E50-B427-FB460E71488A}" type="presParOf" srcId="{1A46F68B-C9AA-4E3C-ABE7-6BD9381FF0A5}" destId="{FEE516C1-8988-447F-8F27-75212EC11C53}" srcOrd="4" destOrd="0" presId="urn:microsoft.com/office/officeart/2018/5/layout/CenteredIconLabelDescriptionList"/>
    <dgm:cxn modelId="{416E06C3-36DA-44EE-B657-E8DDAA1DB5AF}" type="presParOf" srcId="{80E91AB4-AED3-4DD8-B033-46577E5556AC}" destId="{7EB22F6F-ADAB-4777-94D9-7476A5F76413}" srcOrd="3" destOrd="0" presId="urn:microsoft.com/office/officeart/2018/5/layout/CenteredIconLabelDescriptionList"/>
    <dgm:cxn modelId="{ED74D872-81DC-4E8A-9DA1-3F15896484AE}" type="presParOf" srcId="{80E91AB4-AED3-4DD8-B033-46577E5556AC}" destId="{7D2B6F11-96DC-4795-A7AE-2CCB7FE4A2A8}" srcOrd="4" destOrd="0" presId="urn:microsoft.com/office/officeart/2018/5/layout/CenteredIconLabelDescriptionList"/>
    <dgm:cxn modelId="{BDD1B76A-2518-4F8D-8D38-32CCD1030E19}" type="presParOf" srcId="{7D2B6F11-96DC-4795-A7AE-2CCB7FE4A2A8}" destId="{21C58C16-B780-4912-92C5-46C95310CEF0}" srcOrd="0" destOrd="0" presId="urn:microsoft.com/office/officeart/2018/5/layout/CenteredIconLabelDescriptionList"/>
    <dgm:cxn modelId="{958852B5-D47E-4344-9742-AA1DEEBB42F9}" type="presParOf" srcId="{7D2B6F11-96DC-4795-A7AE-2CCB7FE4A2A8}" destId="{76DCD547-1E22-4AD2-993B-D1B23589F782}" srcOrd="1" destOrd="0" presId="urn:microsoft.com/office/officeart/2018/5/layout/CenteredIconLabelDescriptionList"/>
    <dgm:cxn modelId="{39BE1D51-7D07-46A9-AF63-C4A9D1AB980F}" type="presParOf" srcId="{7D2B6F11-96DC-4795-A7AE-2CCB7FE4A2A8}" destId="{86FC92D3-0FA0-42C8-AF6C-9377EAE6711F}" srcOrd="2" destOrd="0" presId="urn:microsoft.com/office/officeart/2018/5/layout/CenteredIconLabelDescriptionList"/>
    <dgm:cxn modelId="{F8D72B4D-0789-4858-B554-FDE799D24AE1}" type="presParOf" srcId="{7D2B6F11-96DC-4795-A7AE-2CCB7FE4A2A8}" destId="{51187219-749C-4AAA-A22C-AD498361F056}" srcOrd="3" destOrd="0" presId="urn:microsoft.com/office/officeart/2018/5/layout/CenteredIconLabelDescriptionList"/>
    <dgm:cxn modelId="{87337CAB-BF35-4D93-A8E3-960FE35D1F32}" type="presParOf" srcId="{7D2B6F11-96DC-4795-A7AE-2CCB7FE4A2A8}" destId="{13E5CB57-9277-4D96-9313-C95A285510B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6CE66E-2DD7-489A-854F-8237DFA554B1}" type="doc">
      <dgm:prSet loTypeId="urn:microsoft.com/office/officeart/2008/layout/VerticalAccentList" loCatId="list" qsTypeId="urn:microsoft.com/office/officeart/2005/8/quickstyle/simple1" qsCatId="simple" csTypeId="urn:microsoft.com/office/officeart/2005/8/colors/accent5_2" csCatId="accent5" phldr="1"/>
      <dgm:spPr/>
      <dgm:t>
        <a:bodyPr/>
        <a:lstStyle/>
        <a:p>
          <a:endParaRPr lang="nl-NL"/>
        </a:p>
      </dgm:t>
    </dgm:pt>
    <dgm:pt modelId="{A9490649-88D1-473B-9CA9-31CD2C156875}">
      <dgm:prSet phldrT="[Tekst]"/>
      <dgm:spPr/>
      <dgm:t>
        <a:bodyPr/>
        <a:lstStyle/>
        <a:p>
          <a:r>
            <a:rPr lang="nl-NL" dirty="0"/>
            <a:t>Vraag 1</a:t>
          </a:r>
        </a:p>
      </dgm:t>
    </dgm:pt>
    <dgm:pt modelId="{1D468698-5109-4B06-BC33-D44B1316383A}" type="parTrans" cxnId="{165EC2C9-A0F6-4E56-86F8-B75FE9116C61}">
      <dgm:prSet/>
      <dgm:spPr/>
      <dgm:t>
        <a:bodyPr/>
        <a:lstStyle/>
        <a:p>
          <a:endParaRPr lang="nl-NL"/>
        </a:p>
      </dgm:t>
    </dgm:pt>
    <dgm:pt modelId="{3AF3D569-87DE-460B-B402-EE773239CEDF}" type="sibTrans" cxnId="{165EC2C9-A0F6-4E56-86F8-B75FE9116C61}">
      <dgm:prSet/>
      <dgm:spPr/>
      <dgm:t>
        <a:bodyPr/>
        <a:lstStyle/>
        <a:p>
          <a:endParaRPr lang="nl-NL"/>
        </a:p>
      </dgm:t>
    </dgm:pt>
    <dgm:pt modelId="{E63EDDC8-30FC-40D6-9609-08792EE2C142}">
      <dgm:prSet phldrT="[Tekst]"/>
      <dgm:spPr/>
      <dgm:t>
        <a:bodyPr/>
        <a:lstStyle/>
        <a:p>
          <a:r>
            <a:rPr lang="nl-NL" dirty="0"/>
            <a:t>Op welke manier is het bedrijf of de organisatie waar je maatschappelijke  stage hebt gedaan, bezig met MVO of duurzaam ondernemen?</a:t>
          </a:r>
        </a:p>
      </dgm:t>
    </dgm:pt>
    <dgm:pt modelId="{31CC045B-D68E-45FA-B2FB-50F7043B124D}" type="parTrans" cxnId="{4D2BFE06-AFAC-42AF-92FB-D27B1143F1EF}">
      <dgm:prSet/>
      <dgm:spPr/>
      <dgm:t>
        <a:bodyPr/>
        <a:lstStyle/>
        <a:p>
          <a:endParaRPr lang="nl-NL"/>
        </a:p>
      </dgm:t>
    </dgm:pt>
    <dgm:pt modelId="{1C8FBB44-0037-4BFD-B803-8EB70802834D}" type="sibTrans" cxnId="{4D2BFE06-AFAC-42AF-92FB-D27B1143F1EF}">
      <dgm:prSet/>
      <dgm:spPr/>
      <dgm:t>
        <a:bodyPr/>
        <a:lstStyle/>
        <a:p>
          <a:endParaRPr lang="nl-NL"/>
        </a:p>
      </dgm:t>
    </dgm:pt>
    <dgm:pt modelId="{15CC090D-E5CF-42AA-8848-AB5A743C9858}">
      <dgm:prSet phldrT="[Tekst]"/>
      <dgm:spPr/>
      <dgm:t>
        <a:bodyPr/>
        <a:lstStyle/>
        <a:p>
          <a:r>
            <a:rPr lang="nl-NL" dirty="0"/>
            <a:t>Vraag 2</a:t>
          </a:r>
        </a:p>
      </dgm:t>
    </dgm:pt>
    <dgm:pt modelId="{7857D361-F6DB-418D-898B-D796FF13FB3D}" type="parTrans" cxnId="{C1BD33F2-1875-4074-8093-3DC795D97139}">
      <dgm:prSet/>
      <dgm:spPr/>
      <dgm:t>
        <a:bodyPr/>
        <a:lstStyle/>
        <a:p>
          <a:endParaRPr lang="nl-NL"/>
        </a:p>
      </dgm:t>
    </dgm:pt>
    <dgm:pt modelId="{382383B0-ECA8-42A0-A47D-E05EAE13FF22}" type="sibTrans" cxnId="{C1BD33F2-1875-4074-8093-3DC795D97139}">
      <dgm:prSet/>
      <dgm:spPr/>
      <dgm:t>
        <a:bodyPr/>
        <a:lstStyle/>
        <a:p>
          <a:endParaRPr lang="nl-NL"/>
        </a:p>
      </dgm:t>
    </dgm:pt>
    <dgm:pt modelId="{3385F393-C87B-4308-A54A-E8DFF2B129CD}">
      <dgm:prSet phldrT="[Tekst]"/>
      <dgm:spPr/>
      <dgm:t>
        <a:bodyPr/>
        <a:lstStyle/>
        <a:p>
          <a:r>
            <a:rPr lang="nl-NL" dirty="0"/>
            <a:t>Op welke manier levert het bedrijf of de organisatie een bijdrage aan een leefbare samenleving? </a:t>
          </a:r>
        </a:p>
      </dgm:t>
    </dgm:pt>
    <dgm:pt modelId="{0ABF8991-39AD-4942-BE53-023194DDE89E}" type="parTrans" cxnId="{DC9DF66C-E514-47F8-91C9-1DC292A7DFAE}">
      <dgm:prSet/>
      <dgm:spPr/>
      <dgm:t>
        <a:bodyPr/>
        <a:lstStyle/>
        <a:p>
          <a:endParaRPr lang="nl-NL"/>
        </a:p>
      </dgm:t>
    </dgm:pt>
    <dgm:pt modelId="{D4547E7E-38A5-4AF9-823F-2648041F3953}" type="sibTrans" cxnId="{DC9DF66C-E514-47F8-91C9-1DC292A7DFAE}">
      <dgm:prSet/>
      <dgm:spPr/>
      <dgm:t>
        <a:bodyPr/>
        <a:lstStyle/>
        <a:p>
          <a:endParaRPr lang="nl-NL"/>
        </a:p>
      </dgm:t>
    </dgm:pt>
    <dgm:pt modelId="{DE1C2FC3-A126-4E0A-9012-58D0A9D8D280}">
      <dgm:prSet phldrT="[Tekst]"/>
      <dgm:spPr/>
      <dgm:t>
        <a:bodyPr/>
        <a:lstStyle/>
        <a:p>
          <a:r>
            <a:rPr lang="nl-NL" dirty="0"/>
            <a:t>Vraag 3</a:t>
          </a:r>
        </a:p>
      </dgm:t>
    </dgm:pt>
    <dgm:pt modelId="{F4500728-6FA8-4980-8246-59692838FF73}" type="parTrans" cxnId="{9E408E3F-9D7B-4327-BB5C-10E58DA2CE75}">
      <dgm:prSet/>
      <dgm:spPr/>
      <dgm:t>
        <a:bodyPr/>
        <a:lstStyle/>
        <a:p>
          <a:endParaRPr lang="nl-NL"/>
        </a:p>
      </dgm:t>
    </dgm:pt>
    <dgm:pt modelId="{CC1F1A70-1F33-42F7-9D0D-FC1FA01A1B84}" type="sibTrans" cxnId="{9E408E3F-9D7B-4327-BB5C-10E58DA2CE75}">
      <dgm:prSet/>
      <dgm:spPr/>
      <dgm:t>
        <a:bodyPr/>
        <a:lstStyle/>
        <a:p>
          <a:endParaRPr lang="nl-NL"/>
        </a:p>
      </dgm:t>
    </dgm:pt>
    <dgm:pt modelId="{B80D16D5-93E5-4693-B191-9E8EC4A77A3C}">
      <dgm:prSet phldrT="[Tekst]"/>
      <dgm:spPr/>
      <dgm:t>
        <a:bodyPr/>
        <a:lstStyle/>
        <a:p>
          <a:r>
            <a:rPr lang="nl-NL" dirty="0"/>
            <a:t>Op welke manier komt het bedrijf aan zijn inkomsten en hoe gaan ze om met winst? </a:t>
          </a:r>
        </a:p>
      </dgm:t>
    </dgm:pt>
    <dgm:pt modelId="{5021F76C-9E21-4825-A3BB-8EC689E77EB6}" type="parTrans" cxnId="{27D3EACD-A154-4BE3-9614-D2E4FBFD7DC4}">
      <dgm:prSet/>
      <dgm:spPr/>
      <dgm:t>
        <a:bodyPr/>
        <a:lstStyle/>
        <a:p>
          <a:endParaRPr lang="nl-NL"/>
        </a:p>
      </dgm:t>
    </dgm:pt>
    <dgm:pt modelId="{DD482DD3-002E-4FF6-8CC4-DAA223DAAE9A}" type="sibTrans" cxnId="{27D3EACD-A154-4BE3-9614-D2E4FBFD7DC4}">
      <dgm:prSet/>
      <dgm:spPr/>
      <dgm:t>
        <a:bodyPr/>
        <a:lstStyle/>
        <a:p>
          <a:endParaRPr lang="nl-NL"/>
        </a:p>
      </dgm:t>
    </dgm:pt>
    <dgm:pt modelId="{895D3D8B-8E28-4EBB-8733-682A21807071}">
      <dgm:prSet phldrT="[Tekst]"/>
      <dgm:spPr/>
      <dgm:t>
        <a:bodyPr/>
        <a:lstStyle/>
        <a:p>
          <a:r>
            <a:rPr lang="nl-NL" dirty="0"/>
            <a:t>Vraag 4</a:t>
          </a:r>
        </a:p>
      </dgm:t>
    </dgm:pt>
    <dgm:pt modelId="{F88DF068-6253-4FCC-8E95-62F682AFA332}" type="parTrans" cxnId="{F3E12546-1130-4492-B217-93D013F5333F}">
      <dgm:prSet/>
      <dgm:spPr/>
      <dgm:t>
        <a:bodyPr/>
        <a:lstStyle/>
        <a:p>
          <a:endParaRPr lang="nl-NL"/>
        </a:p>
      </dgm:t>
    </dgm:pt>
    <dgm:pt modelId="{E47CE883-5D9F-468E-A7ED-660B74FE35C7}" type="sibTrans" cxnId="{F3E12546-1130-4492-B217-93D013F5333F}">
      <dgm:prSet/>
      <dgm:spPr/>
      <dgm:t>
        <a:bodyPr/>
        <a:lstStyle/>
        <a:p>
          <a:endParaRPr lang="nl-NL"/>
        </a:p>
      </dgm:t>
    </dgm:pt>
    <dgm:pt modelId="{0A313429-655A-4BAA-A1D1-E65B155B70CE}">
      <dgm:prSet phldrT="[Tekst]"/>
      <dgm:spPr/>
      <dgm:t>
        <a:bodyPr/>
        <a:lstStyle/>
        <a:p>
          <a:r>
            <a:rPr lang="nl-NL" dirty="0"/>
            <a:t>Op welke manier kun je het bedrijf wat je opzet  NOG duurzamer maken als je kijkt vanuit deze les? </a:t>
          </a:r>
        </a:p>
      </dgm:t>
    </dgm:pt>
    <dgm:pt modelId="{A284F4EA-BECA-4C0C-BD08-140C5DAF2C82}" type="parTrans" cxnId="{FA6EC478-785B-4885-960C-70B2A56D34C7}">
      <dgm:prSet/>
      <dgm:spPr/>
      <dgm:t>
        <a:bodyPr/>
        <a:lstStyle/>
        <a:p>
          <a:endParaRPr lang="nl-NL"/>
        </a:p>
      </dgm:t>
    </dgm:pt>
    <dgm:pt modelId="{7524BC5F-DEBA-49BE-B15C-1877DBF879A9}" type="sibTrans" cxnId="{FA6EC478-785B-4885-960C-70B2A56D34C7}">
      <dgm:prSet/>
      <dgm:spPr/>
      <dgm:t>
        <a:bodyPr/>
        <a:lstStyle/>
        <a:p>
          <a:endParaRPr lang="nl-NL"/>
        </a:p>
      </dgm:t>
    </dgm:pt>
    <dgm:pt modelId="{1401EE97-9185-4B39-9258-AE8D94E1D5FB}">
      <dgm:prSet/>
      <dgm:spPr/>
      <dgm:t>
        <a:bodyPr/>
        <a:lstStyle/>
        <a:p>
          <a:endParaRPr lang="nl-NL" dirty="0"/>
        </a:p>
      </dgm:t>
    </dgm:pt>
    <dgm:pt modelId="{27E18D0E-1E78-4DD8-89A2-C7C203BB0C96}" type="parTrans" cxnId="{95BA876C-DD75-4C0B-8886-0292DDB7A4D4}">
      <dgm:prSet/>
      <dgm:spPr/>
      <dgm:t>
        <a:bodyPr/>
        <a:lstStyle/>
        <a:p>
          <a:endParaRPr lang="nl-NL"/>
        </a:p>
      </dgm:t>
    </dgm:pt>
    <dgm:pt modelId="{1E6B9547-AE0A-4750-B7E6-D590941EB498}" type="sibTrans" cxnId="{95BA876C-DD75-4C0B-8886-0292DDB7A4D4}">
      <dgm:prSet/>
      <dgm:spPr/>
      <dgm:t>
        <a:bodyPr/>
        <a:lstStyle/>
        <a:p>
          <a:endParaRPr lang="nl-NL"/>
        </a:p>
      </dgm:t>
    </dgm:pt>
    <dgm:pt modelId="{79808F2B-6494-4338-8488-EF0DC89B4E52}" type="pres">
      <dgm:prSet presAssocID="{A16CE66E-2DD7-489A-854F-8237DFA554B1}" presName="Name0" presStyleCnt="0">
        <dgm:presLayoutVars>
          <dgm:chMax/>
          <dgm:chPref/>
          <dgm:dir/>
        </dgm:presLayoutVars>
      </dgm:prSet>
      <dgm:spPr/>
    </dgm:pt>
    <dgm:pt modelId="{A464D386-1320-467D-84A6-80754C0BBB79}" type="pres">
      <dgm:prSet presAssocID="{A9490649-88D1-473B-9CA9-31CD2C156875}" presName="parenttextcomposite" presStyleCnt="0"/>
      <dgm:spPr/>
    </dgm:pt>
    <dgm:pt modelId="{D5FB8090-2667-4576-ACD9-AC2C4322B8BE}" type="pres">
      <dgm:prSet presAssocID="{A9490649-88D1-473B-9CA9-31CD2C156875}" presName="parenttext" presStyleLbl="revTx" presStyleIdx="0" presStyleCnt="4">
        <dgm:presLayoutVars>
          <dgm:chMax/>
          <dgm:chPref val="2"/>
          <dgm:bulletEnabled val="1"/>
        </dgm:presLayoutVars>
      </dgm:prSet>
      <dgm:spPr/>
    </dgm:pt>
    <dgm:pt modelId="{5A1801DD-DC0E-4523-A112-6B43DCBB571B}" type="pres">
      <dgm:prSet presAssocID="{A9490649-88D1-473B-9CA9-31CD2C156875}" presName="composite" presStyleCnt="0"/>
      <dgm:spPr/>
    </dgm:pt>
    <dgm:pt modelId="{0EF3B40D-1C47-4386-99D2-3EC7D346DD2F}" type="pres">
      <dgm:prSet presAssocID="{A9490649-88D1-473B-9CA9-31CD2C156875}" presName="chevron1" presStyleLbl="alignNode1" presStyleIdx="0" presStyleCnt="28"/>
      <dgm:spPr/>
    </dgm:pt>
    <dgm:pt modelId="{7E5B99BD-C9F7-4269-8348-F594A2307E00}" type="pres">
      <dgm:prSet presAssocID="{A9490649-88D1-473B-9CA9-31CD2C156875}" presName="chevron2" presStyleLbl="alignNode1" presStyleIdx="1" presStyleCnt="28"/>
      <dgm:spPr/>
    </dgm:pt>
    <dgm:pt modelId="{CEA95312-7B30-4143-96F6-D5287063A06A}" type="pres">
      <dgm:prSet presAssocID="{A9490649-88D1-473B-9CA9-31CD2C156875}" presName="chevron3" presStyleLbl="alignNode1" presStyleIdx="2" presStyleCnt="28"/>
      <dgm:spPr/>
    </dgm:pt>
    <dgm:pt modelId="{A55183AF-E580-4816-9E76-C65FF5DDA698}" type="pres">
      <dgm:prSet presAssocID="{A9490649-88D1-473B-9CA9-31CD2C156875}" presName="chevron4" presStyleLbl="alignNode1" presStyleIdx="3" presStyleCnt="28"/>
      <dgm:spPr/>
    </dgm:pt>
    <dgm:pt modelId="{508B45E3-51FE-4E88-AFA7-3E8F13F24720}" type="pres">
      <dgm:prSet presAssocID="{A9490649-88D1-473B-9CA9-31CD2C156875}" presName="chevron5" presStyleLbl="alignNode1" presStyleIdx="4" presStyleCnt="28"/>
      <dgm:spPr/>
    </dgm:pt>
    <dgm:pt modelId="{155A07DA-0AEA-4BA8-AAEB-67AC6C8BF5A5}" type="pres">
      <dgm:prSet presAssocID="{A9490649-88D1-473B-9CA9-31CD2C156875}" presName="chevron6" presStyleLbl="alignNode1" presStyleIdx="5" presStyleCnt="28"/>
      <dgm:spPr/>
    </dgm:pt>
    <dgm:pt modelId="{32D0F707-19B6-4FE6-B31C-082CD98B1670}" type="pres">
      <dgm:prSet presAssocID="{A9490649-88D1-473B-9CA9-31CD2C156875}" presName="chevron7" presStyleLbl="alignNode1" presStyleIdx="6" presStyleCnt="28"/>
      <dgm:spPr/>
    </dgm:pt>
    <dgm:pt modelId="{9EDC7C31-FDD2-4808-BD54-6763923821A4}" type="pres">
      <dgm:prSet presAssocID="{A9490649-88D1-473B-9CA9-31CD2C156875}" presName="childtext" presStyleLbl="solidFgAcc1" presStyleIdx="0" presStyleCnt="4">
        <dgm:presLayoutVars>
          <dgm:chMax/>
          <dgm:chPref val="0"/>
          <dgm:bulletEnabled val="1"/>
        </dgm:presLayoutVars>
      </dgm:prSet>
      <dgm:spPr/>
    </dgm:pt>
    <dgm:pt modelId="{28125149-3D7A-425A-A16F-19055420BB91}" type="pres">
      <dgm:prSet presAssocID="{3AF3D569-87DE-460B-B402-EE773239CEDF}" presName="sibTrans" presStyleCnt="0"/>
      <dgm:spPr/>
    </dgm:pt>
    <dgm:pt modelId="{CD67AFA6-7012-442E-8A78-07D78C33A718}" type="pres">
      <dgm:prSet presAssocID="{15CC090D-E5CF-42AA-8848-AB5A743C9858}" presName="parenttextcomposite" presStyleCnt="0"/>
      <dgm:spPr/>
    </dgm:pt>
    <dgm:pt modelId="{65A0924C-1F3E-4EC3-ACF5-4D6EFC95A627}" type="pres">
      <dgm:prSet presAssocID="{15CC090D-E5CF-42AA-8848-AB5A743C9858}" presName="parenttext" presStyleLbl="revTx" presStyleIdx="1" presStyleCnt="4">
        <dgm:presLayoutVars>
          <dgm:chMax/>
          <dgm:chPref val="2"/>
          <dgm:bulletEnabled val="1"/>
        </dgm:presLayoutVars>
      </dgm:prSet>
      <dgm:spPr/>
    </dgm:pt>
    <dgm:pt modelId="{B0362C26-CD8B-4F81-B74C-49CF9487AE36}" type="pres">
      <dgm:prSet presAssocID="{15CC090D-E5CF-42AA-8848-AB5A743C9858}" presName="composite" presStyleCnt="0"/>
      <dgm:spPr/>
    </dgm:pt>
    <dgm:pt modelId="{AE265115-0A9C-4092-BA3E-6A7D797BA16B}" type="pres">
      <dgm:prSet presAssocID="{15CC090D-E5CF-42AA-8848-AB5A743C9858}" presName="chevron1" presStyleLbl="alignNode1" presStyleIdx="7" presStyleCnt="28"/>
      <dgm:spPr/>
    </dgm:pt>
    <dgm:pt modelId="{F1EAA40A-3057-4A38-9C6D-6D9164D6B8D7}" type="pres">
      <dgm:prSet presAssocID="{15CC090D-E5CF-42AA-8848-AB5A743C9858}" presName="chevron2" presStyleLbl="alignNode1" presStyleIdx="8" presStyleCnt="28"/>
      <dgm:spPr/>
    </dgm:pt>
    <dgm:pt modelId="{8DBB5DA9-35A2-4BB9-A56A-2CBCC66480A8}" type="pres">
      <dgm:prSet presAssocID="{15CC090D-E5CF-42AA-8848-AB5A743C9858}" presName="chevron3" presStyleLbl="alignNode1" presStyleIdx="9" presStyleCnt="28"/>
      <dgm:spPr/>
    </dgm:pt>
    <dgm:pt modelId="{4B83AAE4-9D42-4AF7-9379-37D9DA98C3BD}" type="pres">
      <dgm:prSet presAssocID="{15CC090D-E5CF-42AA-8848-AB5A743C9858}" presName="chevron4" presStyleLbl="alignNode1" presStyleIdx="10" presStyleCnt="28"/>
      <dgm:spPr/>
    </dgm:pt>
    <dgm:pt modelId="{CA24D708-92C5-42D5-ACD8-7375B058749E}" type="pres">
      <dgm:prSet presAssocID="{15CC090D-E5CF-42AA-8848-AB5A743C9858}" presName="chevron5" presStyleLbl="alignNode1" presStyleIdx="11" presStyleCnt="28"/>
      <dgm:spPr/>
    </dgm:pt>
    <dgm:pt modelId="{8065946F-2CB7-48D9-AFBB-5B4509805B30}" type="pres">
      <dgm:prSet presAssocID="{15CC090D-E5CF-42AA-8848-AB5A743C9858}" presName="chevron6" presStyleLbl="alignNode1" presStyleIdx="12" presStyleCnt="28"/>
      <dgm:spPr/>
    </dgm:pt>
    <dgm:pt modelId="{677EB60C-D852-4D6D-B819-21DDB87A6800}" type="pres">
      <dgm:prSet presAssocID="{15CC090D-E5CF-42AA-8848-AB5A743C9858}" presName="chevron7" presStyleLbl="alignNode1" presStyleIdx="13" presStyleCnt="28"/>
      <dgm:spPr/>
    </dgm:pt>
    <dgm:pt modelId="{D45AD2A5-2803-473C-9CC9-7795486CC347}" type="pres">
      <dgm:prSet presAssocID="{15CC090D-E5CF-42AA-8848-AB5A743C9858}" presName="childtext" presStyleLbl="solidFgAcc1" presStyleIdx="1" presStyleCnt="4">
        <dgm:presLayoutVars>
          <dgm:chMax/>
          <dgm:chPref val="0"/>
          <dgm:bulletEnabled val="1"/>
        </dgm:presLayoutVars>
      </dgm:prSet>
      <dgm:spPr/>
    </dgm:pt>
    <dgm:pt modelId="{0CEDC920-D59E-408B-8044-34207CA55F0C}" type="pres">
      <dgm:prSet presAssocID="{382383B0-ECA8-42A0-A47D-E05EAE13FF22}" presName="sibTrans" presStyleCnt="0"/>
      <dgm:spPr/>
    </dgm:pt>
    <dgm:pt modelId="{DA8A7BB4-ADCE-45FE-B1C0-2818DF836FB3}" type="pres">
      <dgm:prSet presAssocID="{DE1C2FC3-A126-4E0A-9012-58D0A9D8D280}" presName="parenttextcomposite" presStyleCnt="0"/>
      <dgm:spPr/>
    </dgm:pt>
    <dgm:pt modelId="{38175C7F-C7E4-4B34-83A9-3C27A06CF10D}" type="pres">
      <dgm:prSet presAssocID="{DE1C2FC3-A126-4E0A-9012-58D0A9D8D280}" presName="parenttext" presStyleLbl="revTx" presStyleIdx="2" presStyleCnt="4">
        <dgm:presLayoutVars>
          <dgm:chMax/>
          <dgm:chPref val="2"/>
          <dgm:bulletEnabled val="1"/>
        </dgm:presLayoutVars>
      </dgm:prSet>
      <dgm:spPr/>
    </dgm:pt>
    <dgm:pt modelId="{D95126DB-BD27-48D1-B263-9F0DB742B448}" type="pres">
      <dgm:prSet presAssocID="{DE1C2FC3-A126-4E0A-9012-58D0A9D8D280}" presName="composite" presStyleCnt="0"/>
      <dgm:spPr/>
    </dgm:pt>
    <dgm:pt modelId="{9961D3F0-8353-4DFF-96D1-8F90640B24E9}" type="pres">
      <dgm:prSet presAssocID="{DE1C2FC3-A126-4E0A-9012-58D0A9D8D280}" presName="chevron1" presStyleLbl="alignNode1" presStyleIdx="14" presStyleCnt="28"/>
      <dgm:spPr/>
    </dgm:pt>
    <dgm:pt modelId="{FB2689C3-1CFE-4362-94C1-062A12F2001A}" type="pres">
      <dgm:prSet presAssocID="{DE1C2FC3-A126-4E0A-9012-58D0A9D8D280}" presName="chevron2" presStyleLbl="alignNode1" presStyleIdx="15" presStyleCnt="28"/>
      <dgm:spPr/>
    </dgm:pt>
    <dgm:pt modelId="{359463B2-A8FA-4540-8D5C-2990C0557F9F}" type="pres">
      <dgm:prSet presAssocID="{DE1C2FC3-A126-4E0A-9012-58D0A9D8D280}" presName="chevron3" presStyleLbl="alignNode1" presStyleIdx="16" presStyleCnt="28"/>
      <dgm:spPr/>
    </dgm:pt>
    <dgm:pt modelId="{957B1DCA-C3C5-4150-A7D7-DC40F2761C9F}" type="pres">
      <dgm:prSet presAssocID="{DE1C2FC3-A126-4E0A-9012-58D0A9D8D280}" presName="chevron4" presStyleLbl="alignNode1" presStyleIdx="17" presStyleCnt="28"/>
      <dgm:spPr/>
    </dgm:pt>
    <dgm:pt modelId="{C88DC72A-DF9D-4CD7-AE75-104BE049C192}" type="pres">
      <dgm:prSet presAssocID="{DE1C2FC3-A126-4E0A-9012-58D0A9D8D280}" presName="chevron5" presStyleLbl="alignNode1" presStyleIdx="18" presStyleCnt="28"/>
      <dgm:spPr/>
    </dgm:pt>
    <dgm:pt modelId="{EF823CF4-78B7-486E-BDF1-75C33ACB288B}" type="pres">
      <dgm:prSet presAssocID="{DE1C2FC3-A126-4E0A-9012-58D0A9D8D280}" presName="chevron6" presStyleLbl="alignNode1" presStyleIdx="19" presStyleCnt="28"/>
      <dgm:spPr/>
    </dgm:pt>
    <dgm:pt modelId="{417F1F61-90C8-4F08-8FCF-A9C8C5E459D7}" type="pres">
      <dgm:prSet presAssocID="{DE1C2FC3-A126-4E0A-9012-58D0A9D8D280}" presName="chevron7" presStyleLbl="alignNode1" presStyleIdx="20" presStyleCnt="28"/>
      <dgm:spPr/>
    </dgm:pt>
    <dgm:pt modelId="{FF28AAB1-0658-4AB3-84B3-76B0F1D60684}" type="pres">
      <dgm:prSet presAssocID="{DE1C2FC3-A126-4E0A-9012-58D0A9D8D280}" presName="childtext" presStyleLbl="solidFgAcc1" presStyleIdx="2" presStyleCnt="4">
        <dgm:presLayoutVars>
          <dgm:chMax/>
          <dgm:chPref val="0"/>
          <dgm:bulletEnabled val="1"/>
        </dgm:presLayoutVars>
      </dgm:prSet>
      <dgm:spPr/>
    </dgm:pt>
    <dgm:pt modelId="{F88D7E3F-BF60-4CAA-A02B-A693D01296F7}" type="pres">
      <dgm:prSet presAssocID="{CC1F1A70-1F33-42F7-9D0D-FC1FA01A1B84}" presName="sibTrans" presStyleCnt="0"/>
      <dgm:spPr/>
    </dgm:pt>
    <dgm:pt modelId="{B601F43F-1927-4387-B306-A91B65FA68A1}" type="pres">
      <dgm:prSet presAssocID="{895D3D8B-8E28-4EBB-8733-682A21807071}" presName="parenttextcomposite" presStyleCnt="0"/>
      <dgm:spPr/>
    </dgm:pt>
    <dgm:pt modelId="{775B6F4A-F242-4ACD-A765-AECD422F00CB}" type="pres">
      <dgm:prSet presAssocID="{895D3D8B-8E28-4EBB-8733-682A21807071}" presName="parenttext" presStyleLbl="revTx" presStyleIdx="3" presStyleCnt="4">
        <dgm:presLayoutVars>
          <dgm:chMax/>
          <dgm:chPref val="2"/>
          <dgm:bulletEnabled val="1"/>
        </dgm:presLayoutVars>
      </dgm:prSet>
      <dgm:spPr/>
    </dgm:pt>
    <dgm:pt modelId="{DD8C2B3B-A13C-4D4E-8009-315E8CD17D04}" type="pres">
      <dgm:prSet presAssocID="{895D3D8B-8E28-4EBB-8733-682A21807071}" presName="composite" presStyleCnt="0"/>
      <dgm:spPr/>
    </dgm:pt>
    <dgm:pt modelId="{EAD775FA-5C09-4CDE-BD5E-343F46913F0D}" type="pres">
      <dgm:prSet presAssocID="{895D3D8B-8E28-4EBB-8733-682A21807071}" presName="chevron1" presStyleLbl="alignNode1" presStyleIdx="21" presStyleCnt="28"/>
      <dgm:spPr/>
    </dgm:pt>
    <dgm:pt modelId="{5945380C-3493-4FC7-984A-6626F9850287}" type="pres">
      <dgm:prSet presAssocID="{895D3D8B-8E28-4EBB-8733-682A21807071}" presName="chevron2" presStyleLbl="alignNode1" presStyleIdx="22" presStyleCnt="28"/>
      <dgm:spPr/>
    </dgm:pt>
    <dgm:pt modelId="{F9128BF0-A84D-4927-BFA0-F25163BC2C98}" type="pres">
      <dgm:prSet presAssocID="{895D3D8B-8E28-4EBB-8733-682A21807071}" presName="chevron3" presStyleLbl="alignNode1" presStyleIdx="23" presStyleCnt="28"/>
      <dgm:spPr/>
    </dgm:pt>
    <dgm:pt modelId="{86592EC6-D6D0-43D6-8F1B-34363B28BB13}" type="pres">
      <dgm:prSet presAssocID="{895D3D8B-8E28-4EBB-8733-682A21807071}" presName="chevron4" presStyleLbl="alignNode1" presStyleIdx="24" presStyleCnt="28"/>
      <dgm:spPr/>
    </dgm:pt>
    <dgm:pt modelId="{24ADDA83-EBEE-49DD-951E-5611D8728C04}" type="pres">
      <dgm:prSet presAssocID="{895D3D8B-8E28-4EBB-8733-682A21807071}" presName="chevron5" presStyleLbl="alignNode1" presStyleIdx="25" presStyleCnt="28"/>
      <dgm:spPr/>
    </dgm:pt>
    <dgm:pt modelId="{102F0759-568B-466B-99FB-66E86309623F}" type="pres">
      <dgm:prSet presAssocID="{895D3D8B-8E28-4EBB-8733-682A21807071}" presName="chevron6" presStyleLbl="alignNode1" presStyleIdx="26" presStyleCnt="28"/>
      <dgm:spPr/>
    </dgm:pt>
    <dgm:pt modelId="{0BF8A887-0765-46BD-8E93-65A0A1BB0BD3}" type="pres">
      <dgm:prSet presAssocID="{895D3D8B-8E28-4EBB-8733-682A21807071}" presName="chevron7" presStyleLbl="alignNode1" presStyleIdx="27" presStyleCnt="28"/>
      <dgm:spPr/>
    </dgm:pt>
    <dgm:pt modelId="{B71CCA18-5448-49E6-9D27-D496E098215A}" type="pres">
      <dgm:prSet presAssocID="{895D3D8B-8E28-4EBB-8733-682A21807071}" presName="childtext" presStyleLbl="solidFgAcc1" presStyleIdx="3" presStyleCnt="4">
        <dgm:presLayoutVars>
          <dgm:chMax/>
          <dgm:chPref val="0"/>
          <dgm:bulletEnabled val="1"/>
        </dgm:presLayoutVars>
      </dgm:prSet>
      <dgm:spPr/>
    </dgm:pt>
  </dgm:ptLst>
  <dgm:cxnLst>
    <dgm:cxn modelId="{4D2BFE06-AFAC-42AF-92FB-D27B1143F1EF}" srcId="{A9490649-88D1-473B-9CA9-31CD2C156875}" destId="{E63EDDC8-30FC-40D6-9609-08792EE2C142}" srcOrd="0" destOrd="0" parTransId="{31CC045B-D68E-45FA-B2FB-50F7043B124D}" sibTransId="{1C8FBB44-0037-4BFD-B803-8EB70802834D}"/>
    <dgm:cxn modelId="{C398B13E-5B27-44A9-9CAA-F61440FC9DF8}" type="presOf" srcId="{895D3D8B-8E28-4EBB-8733-682A21807071}" destId="{775B6F4A-F242-4ACD-A765-AECD422F00CB}" srcOrd="0" destOrd="0" presId="urn:microsoft.com/office/officeart/2008/layout/VerticalAccentList"/>
    <dgm:cxn modelId="{9E408E3F-9D7B-4327-BB5C-10E58DA2CE75}" srcId="{A16CE66E-2DD7-489A-854F-8237DFA554B1}" destId="{DE1C2FC3-A126-4E0A-9012-58D0A9D8D280}" srcOrd="2" destOrd="0" parTransId="{F4500728-6FA8-4980-8246-59692838FF73}" sibTransId="{CC1F1A70-1F33-42F7-9D0D-FC1FA01A1B84}"/>
    <dgm:cxn modelId="{6E4A0D5D-263B-469D-B266-E1A498255D46}" type="presOf" srcId="{A9490649-88D1-473B-9CA9-31CD2C156875}" destId="{D5FB8090-2667-4576-ACD9-AC2C4322B8BE}" srcOrd="0" destOrd="0" presId="urn:microsoft.com/office/officeart/2008/layout/VerticalAccentList"/>
    <dgm:cxn modelId="{F3E12546-1130-4492-B217-93D013F5333F}" srcId="{A16CE66E-2DD7-489A-854F-8237DFA554B1}" destId="{895D3D8B-8E28-4EBB-8733-682A21807071}" srcOrd="3" destOrd="0" parTransId="{F88DF068-6253-4FCC-8E95-62F682AFA332}" sibTransId="{E47CE883-5D9F-468E-A7ED-660B74FE35C7}"/>
    <dgm:cxn modelId="{95BA876C-DD75-4C0B-8886-0292DDB7A4D4}" srcId="{895D3D8B-8E28-4EBB-8733-682A21807071}" destId="{1401EE97-9185-4B39-9258-AE8D94E1D5FB}" srcOrd="1" destOrd="0" parTransId="{27E18D0E-1E78-4DD8-89A2-C7C203BB0C96}" sibTransId="{1E6B9547-AE0A-4750-B7E6-D590941EB498}"/>
    <dgm:cxn modelId="{DC9DF66C-E514-47F8-91C9-1DC292A7DFAE}" srcId="{15CC090D-E5CF-42AA-8848-AB5A743C9858}" destId="{3385F393-C87B-4308-A54A-E8DFF2B129CD}" srcOrd="0" destOrd="0" parTransId="{0ABF8991-39AD-4942-BE53-023194DDE89E}" sibTransId="{D4547E7E-38A5-4AF9-823F-2648041F3953}"/>
    <dgm:cxn modelId="{C2AEAE6F-91F0-4BF4-9D02-D2F04427544F}" type="presOf" srcId="{DE1C2FC3-A126-4E0A-9012-58D0A9D8D280}" destId="{38175C7F-C7E4-4B34-83A9-3C27A06CF10D}" srcOrd="0" destOrd="0" presId="urn:microsoft.com/office/officeart/2008/layout/VerticalAccentList"/>
    <dgm:cxn modelId="{59730C56-3BD3-44D4-8E8C-E6F68F1539F1}" type="presOf" srcId="{A16CE66E-2DD7-489A-854F-8237DFA554B1}" destId="{79808F2B-6494-4338-8488-EF0DC89B4E52}" srcOrd="0" destOrd="0" presId="urn:microsoft.com/office/officeart/2008/layout/VerticalAccentList"/>
    <dgm:cxn modelId="{71C57277-C460-4873-BC19-F5E998973B0E}" type="presOf" srcId="{1401EE97-9185-4B39-9258-AE8D94E1D5FB}" destId="{B71CCA18-5448-49E6-9D27-D496E098215A}" srcOrd="0" destOrd="1" presId="urn:microsoft.com/office/officeart/2008/layout/VerticalAccentList"/>
    <dgm:cxn modelId="{FA6EC478-785B-4885-960C-70B2A56D34C7}" srcId="{895D3D8B-8E28-4EBB-8733-682A21807071}" destId="{0A313429-655A-4BAA-A1D1-E65B155B70CE}" srcOrd="0" destOrd="0" parTransId="{A284F4EA-BECA-4C0C-BD08-140C5DAF2C82}" sibTransId="{7524BC5F-DEBA-49BE-B15C-1877DBF879A9}"/>
    <dgm:cxn modelId="{2F92AC80-0E18-4BA1-A136-93BF80C428FE}" type="presOf" srcId="{E63EDDC8-30FC-40D6-9609-08792EE2C142}" destId="{9EDC7C31-FDD2-4808-BD54-6763923821A4}" srcOrd="0" destOrd="0" presId="urn:microsoft.com/office/officeart/2008/layout/VerticalAccentList"/>
    <dgm:cxn modelId="{BBC10FC2-9323-4FEE-A40A-5D8B285E2CD0}" type="presOf" srcId="{B80D16D5-93E5-4693-B191-9E8EC4A77A3C}" destId="{FF28AAB1-0658-4AB3-84B3-76B0F1D60684}" srcOrd="0" destOrd="0" presId="urn:microsoft.com/office/officeart/2008/layout/VerticalAccentList"/>
    <dgm:cxn modelId="{165EC2C9-A0F6-4E56-86F8-B75FE9116C61}" srcId="{A16CE66E-2DD7-489A-854F-8237DFA554B1}" destId="{A9490649-88D1-473B-9CA9-31CD2C156875}" srcOrd="0" destOrd="0" parTransId="{1D468698-5109-4B06-BC33-D44B1316383A}" sibTransId="{3AF3D569-87DE-460B-B402-EE773239CEDF}"/>
    <dgm:cxn modelId="{27D3EACD-A154-4BE3-9614-D2E4FBFD7DC4}" srcId="{DE1C2FC3-A126-4E0A-9012-58D0A9D8D280}" destId="{B80D16D5-93E5-4693-B191-9E8EC4A77A3C}" srcOrd="0" destOrd="0" parTransId="{5021F76C-9E21-4825-A3BB-8EC689E77EB6}" sibTransId="{DD482DD3-002E-4FF6-8CC4-DAA223DAAE9A}"/>
    <dgm:cxn modelId="{893D65D3-E407-474B-9996-6AB65E7CA15B}" type="presOf" srcId="{3385F393-C87B-4308-A54A-E8DFF2B129CD}" destId="{D45AD2A5-2803-473C-9CC9-7795486CC347}" srcOrd="0" destOrd="0" presId="urn:microsoft.com/office/officeart/2008/layout/VerticalAccentList"/>
    <dgm:cxn modelId="{42F436ED-F6E3-4E47-9F76-81D39D3E84D8}" type="presOf" srcId="{15CC090D-E5CF-42AA-8848-AB5A743C9858}" destId="{65A0924C-1F3E-4EC3-ACF5-4D6EFC95A627}" srcOrd="0" destOrd="0" presId="urn:microsoft.com/office/officeart/2008/layout/VerticalAccentList"/>
    <dgm:cxn modelId="{C1BD33F2-1875-4074-8093-3DC795D97139}" srcId="{A16CE66E-2DD7-489A-854F-8237DFA554B1}" destId="{15CC090D-E5CF-42AA-8848-AB5A743C9858}" srcOrd="1" destOrd="0" parTransId="{7857D361-F6DB-418D-898B-D796FF13FB3D}" sibTransId="{382383B0-ECA8-42A0-A47D-E05EAE13FF22}"/>
    <dgm:cxn modelId="{65DF50F2-950B-402C-BFCD-DBF67FB6BE19}" type="presOf" srcId="{0A313429-655A-4BAA-A1D1-E65B155B70CE}" destId="{B71CCA18-5448-49E6-9D27-D496E098215A}" srcOrd="0" destOrd="0" presId="urn:microsoft.com/office/officeart/2008/layout/VerticalAccentList"/>
    <dgm:cxn modelId="{DF1AACD9-1621-4AB3-8CFC-13031093925C}" type="presParOf" srcId="{79808F2B-6494-4338-8488-EF0DC89B4E52}" destId="{A464D386-1320-467D-84A6-80754C0BBB79}" srcOrd="0" destOrd="0" presId="urn:microsoft.com/office/officeart/2008/layout/VerticalAccentList"/>
    <dgm:cxn modelId="{4849C019-44BD-44BD-975B-9FFBDDD6016E}" type="presParOf" srcId="{A464D386-1320-467D-84A6-80754C0BBB79}" destId="{D5FB8090-2667-4576-ACD9-AC2C4322B8BE}" srcOrd="0" destOrd="0" presId="urn:microsoft.com/office/officeart/2008/layout/VerticalAccentList"/>
    <dgm:cxn modelId="{A438AC3D-0A4F-4723-9EFE-56CF09235109}" type="presParOf" srcId="{79808F2B-6494-4338-8488-EF0DC89B4E52}" destId="{5A1801DD-DC0E-4523-A112-6B43DCBB571B}" srcOrd="1" destOrd="0" presId="urn:microsoft.com/office/officeart/2008/layout/VerticalAccentList"/>
    <dgm:cxn modelId="{D3EB10EE-83F9-4FD3-A80D-8F3E22B2F868}" type="presParOf" srcId="{5A1801DD-DC0E-4523-A112-6B43DCBB571B}" destId="{0EF3B40D-1C47-4386-99D2-3EC7D346DD2F}" srcOrd="0" destOrd="0" presId="urn:microsoft.com/office/officeart/2008/layout/VerticalAccentList"/>
    <dgm:cxn modelId="{84E04D35-EAD0-47E1-B878-7436D8076923}" type="presParOf" srcId="{5A1801DD-DC0E-4523-A112-6B43DCBB571B}" destId="{7E5B99BD-C9F7-4269-8348-F594A2307E00}" srcOrd="1" destOrd="0" presId="urn:microsoft.com/office/officeart/2008/layout/VerticalAccentList"/>
    <dgm:cxn modelId="{06502076-E9B6-48BF-A53B-606E350E228D}" type="presParOf" srcId="{5A1801DD-DC0E-4523-A112-6B43DCBB571B}" destId="{CEA95312-7B30-4143-96F6-D5287063A06A}" srcOrd="2" destOrd="0" presId="urn:microsoft.com/office/officeart/2008/layout/VerticalAccentList"/>
    <dgm:cxn modelId="{0C64C6BA-B681-49DE-9726-F4A2C890208B}" type="presParOf" srcId="{5A1801DD-DC0E-4523-A112-6B43DCBB571B}" destId="{A55183AF-E580-4816-9E76-C65FF5DDA698}" srcOrd="3" destOrd="0" presId="urn:microsoft.com/office/officeart/2008/layout/VerticalAccentList"/>
    <dgm:cxn modelId="{03BA8233-68C6-42F7-8936-F0915940FA1B}" type="presParOf" srcId="{5A1801DD-DC0E-4523-A112-6B43DCBB571B}" destId="{508B45E3-51FE-4E88-AFA7-3E8F13F24720}" srcOrd="4" destOrd="0" presId="urn:microsoft.com/office/officeart/2008/layout/VerticalAccentList"/>
    <dgm:cxn modelId="{42371AED-221D-408A-808A-9610C5B022A8}" type="presParOf" srcId="{5A1801DD-DC0E-4523-A112-6B43DCBB571B}" destId="{155A07DA-0AEA-4BA8-AAEB-67AC6C8BF5A5}" srcOrd="5" destOrd="0" presId="urn:microsoft.com/office/officeart/2008/layout/VerticalAccentList"/>
    <dgm:cxn modelId="{47EAC9ED-66B0-4938-B956-25B2A5144C14}" type="presParOf" srcId="{5A1801DD-DC0E-4523-A112-6B43DCBB571B}" destId="{32D0F707-19B6-4FE6-B31C-082CD98B1670}" srcOrd="6" destOrd="0" presId="urn:microsoft.com/office/officeart/2008/layout/VerticalAccentList"/>
    <dgm:cxn modelId="{D8FAFAC6-72EA-4643-8069-4A2B9E67B8DB}" type="presParOf" srcId="{5A1801DD-DC0E-4523-A112-6B43DCBB571B}" destId="{9EDC7C31-FDD2-4808-BD54-6763923821A4}" srcOrd="7" destOrd="0" presId="urn:microsoft.com/office/officeart/2008/layout/VerticalAccentList"/>
    <dgm:cxn modelId="{A93859E3-142F-4C31-9F1D-7FB21DD27175}" type="presParOf" srcId="{79808F2B-6494-4338-8488-EF0DC89B4E52}" destId="{28125149-3D7A-425A-A16F-19055420BB91}" srcOrd="2" destOrd="0" presId="urn:microsoft.com/office/officeart/2008/layout/VerticalAccentList"/>
    <dgm:cxn modelId="{02D7E1A2-4C22-454A-B1A9-92F59395EBB1}" type="presParOf" srcId="{79808F2B-6494-4338-8488-EF0DC89B4E52}" destId="{CD67AFA6-7012-442E-8A78-07D78C33A718}" srcOrd="3" destOrd="0" presId="urn:microsoft.com/office/officeart/2008/layout/VerticalAccentList"/>
    <dgm:cxn modelId="{9B9FE8F5-70D6-42BD-91CA-E213FEDA23A8}" type="presParOf" srcId="{CD67AFA6-7012-442E-8A78-07D78C33A718}" destId="{65A0924C-1F3E-4EC3-ACF5-4D6EFC95A627}" srcOrd="0" destOrd="0" presId="urn:microsoft.com/office/officeart/2008/layout/VerticalAccentList"/>
    <dgm:cxn modelId="{2050E51E-0818-4F10-A8EA-2375CEDCF977}" type="presParOf" srcId="{79808F2B-6494-4338-8488-EF0DC89B4E52}" destId="{B0362C26-CD8B-4F81-B74C-49CF9487AE36}" srcOrd="4" destOrd="0" presId="urn:microsoft.com/office/officeart/2008/layout/VerticalAccentList"/>
    <dgm:cxn modelId="{45A27420-1104-4990-A7D5-023F1F6D4003}" type="presParOf" srcId="{B0362C26-CD8B-4F81-B74C-49CF9487AE36}" destId="{AE265115-0A9C-4092-BA3E-6A7D797BA16B}" srcOrd="0" destOrd="0" presId="urn:microsoft.com/office/officeart/2008/layout/VerticalAccentList"/>
    <dgm:cxn modelId="{A2F635B8-F7E0-4CFE-8E79-3817D67B2E97}" type="presParOf" srcId="{B0362C26-CD8B-4F81-B74C-49CF9487AE36}" destId="{F1EAA40A-3057-4A38-9C6D-6D9164D6B8D7}" srcOrd="1" destOrd="0" presId="urn:microsoft.com/office/officeart/2008/layout/VerticalAccentList"/>
    <dgm:cxn modelId="{CFF09DD9-D74B-4096-A633-D6670F6DCA37}" type="presParOf" srcId="{B0362C26-CD8B-4F81-B74C-49CF9487AE36}" destId="{8DBB5DA9-35A2-4BB9-A56A-2CBCC66480A8}" srcOrd="2" destOrd="0" presId="urn:microsoft.com/office/officeart/2008/layout/VerticalAccentList"/>
    <dgm:cxn modelId="{38D1D74B-CB3D-4761-890F-2DEAC762CE47}" type="presParOf" srcId="{B0362C26-CD8B-4F81-B74C-49CF9487AE36}" destId="{4B83AAE4-9D42-4AF7-9379-37D9DA98C3BD}" srcOrd="3" destOrd="0" presId="urn:microsoft.com/office/officeart/2008/layout/VerticalAccentList"/>
    <dgm:cxn modelId="{279CF932-67AF-41F3-A20C-EE64FDF0EAF8}" type="presParOf" srcId="{B0362C26-CD8B-4F81-B74C-49CF9487AE36}" destId="{CA24D708-92C5-42D5-ACD8-7375B058749E}" srcOrd="4" destOrd="0" presId="urn:microsoft.com/office/officeart/2008/layout/VerticalAccentList"/>
    <dgm:cxn modelId="{4AE84FB5-2D23-4B3E-90AB-C80ED839839B}" type="presParOf" srcId="{B0362C26-CD8B-4F81-B74C-49CF9487AE36}" destId="{8065946F-2CB7-48D9-AFBB-5B4509805B30}" srcOrd="5" destOrd="0" presId="urn:microsoft.com/office/officeart/2008/layout/VerticalAccentList"/>
    <dgm:cxn modelId="{4D0235B4-FD53-4822-8228-BE08C6B7DBBD}" type="presParOf" srcId="{B0362C26-CD8B-4F81-B74C-49CF9487AE36}" destId="{677EB60C-D852-4D6D-B819-21DDB87A6800}" srcOrd="6" destOrd="0" presId="urn:microsoft.com/office/officeart/2008/layout/VerticalAccentList"/>
    <dgm:cxn modelId="{A93FB8D0-6A19-48E9-BA8D-EBB56773C3A5}" type="presParOf" srcId="{B0362C26-CD8B-4F81-B74C-49CF9487AE36}" destId="{D45AD2A5-2803-473C-9CC9-7795486CC347}" srcOrd="7" destOrd="0" presId="urn:microsoft.com/office/officeart/2008/layout/VerticalAccentList"/>
    <dgm:cxn modelId="{62DB47BF-D066-47E2-8B1A-83C12933E289}" type="presParOf" srcId="{79808F2B-6494-4338-8488-EF0DC89B4E52}" destId="{0CEDC920-D59E-408B-8044-34207CA55F0C}" srcOrd="5" destOrd="0" presId="urn:microsoft.com/office/officeart/2008/layout/VerticalAccentList"/>
    <dgm:cxn modelId="{615CDC68-F2B7-4E31-A899-462980B4AE65}" type="presParOf" srcId="{79808F2B-6494-4338-8488-EF0DC89B4E52}" destId="{DA8A7BB4-ADCE-45FE-B1C0-2818DF836FB3}" srcOrd="6" destOrd="0" presId="urn:microsoft.com/office/officeart/2008/layout/VerticalAccentList"/>
    <dgm:cxn modelId="{36332CE5-4106-4EF9-AA4A-D88ACF494352}" type="presParOf" srcId="{DA8A7BB4-ADCE-45FE-B1C0-2818DF836FB3}" destId="{38175C7F-C7E4-4B34-83A9-3C27A06CF10D}" srcOrd="0" destOrd="0" presId="urn:microsoft.com/office/officeart/2008/layout/VerticalAccentList"/>
    <dgm:cxn modelId="{6CDA143E-E19F-4453-9F55-05F5855AE4C6}" type="presParOf" srcId="{79808F2B-6494-4338-8488-EF0DC89B4E52}" destId="{D95126DB-BD27-48D1-B263-9F0DB742B448}" srcOrd="7" destOrd="0" presId="urn:microsoft.com/office/officeart/2008/layout/VerticalAccentList"/>
    <dgm:cxn modelId="{9C6797AB-7819-4146-9D1A-8073E8FEFF85}" type="presParOf" srcId="{D95126DB-BD27-48D1-B263-9F0DB742B448}" destId="{9961D3F0-8353-4DFF-96D1-8F90640B24E9}" srcOrd="0" destOrd="0" presId="urn:microsoft.com/office/officeart/2008/layout/VerticalAccentList"/>
    <dgm:cxn modelId="{DC4F4077-C754-4728-9AD1-98B32E8BEF95}" type="presParOf" srcId="{D95126DB-BD27-48D1-B263-9F0DB742B448}" destId="{FB2689C3-1CFE-4362-94C1-062A12F2001A}" srcOrd="1" destOrd="0" presId="urn:microsoft.com/office/officeart/2008/layout/VerticalAccentList"/>
    <dgm:cxn modelId="{34672318-C4F9-418C-811B-155A940C2D9D}" type="presParOf" srcId="{D95126DB-BD27-48D1-B263-9F0DB742B448}" destId="{359463B2-A8FA-4540-8D5C-2990C0557F9F}" srcOrd="2" destOrd="0" presId="urn:microsoft.com/office/officeart/2008/layout/VerticalAccentList"/>
    <dgm:cxn modelId="{2E270EC2-67A2-439C-86E8-51A35D13A99D}" type="presParOf" srcId="{D95126DB-BD27-48D1-B263-9F0DB742B448}" destId="{957B1DCA-C3C5-4150-A7D7-DC40F2761C9F}" srcOrd="3" destOrd="0" presId="urn:microsoft.com/office/officeart/2008/layout/VerticalAccentList"/>
    <dgm:cxn modelId="{24290756-8572-4DE4-83BA-C0F87EBD9A74}" type="presParOf" srcId="{D95126DB-BD27-48D1-B263-9F0DB742B448}" destId="{C88DC72A-DF9D-4CD7-AE75-104BE049C192}" srcOrd="4" destOrd="0" presId="urn:microsoft.com/office/officeart/2008/layout/VerticalAccentList"/>
    <dgm:cxn modelId="{56F3B194-3DE9-48C4-97EA-073201E86221}" type="presParOf" srcId="{D95126DB-BD27-48D1-B263-9F0DB742B448}" destId="{EF823CF4-78B7-486E-BDF1-75C33ACB288B}" srcOrd="5" destOrd="0" presId="urn:microsoft.com/office/officeart/2008/layout/VerticalAccentList"/>
    <dgm:cxn modelId="{134D83C6-E394-4258-A97E-5C6055AC3BCE}" type="presParOf" srcId="{D95126DB-BD27-48D1-B263-9F0DB742B448}" destId="{417F1F61-90C8-4F08-8FCF-A9C8C5E459D7}" srcOrd="6" destOrd="0" presId="urn:microsoft.com/office/officeart/2008/layout/VerticalAccentList"/>
    <dgm:cxn modelId="{8BA3F8E3-C063-473F-A0E1-C08E9EBCF86D}" type="presParOf" srcId="{D95126DB-BD27-48D1-B263-9F0DB742B448}" destId="{FF28AAB1-0658-4AB3-84B3-76B0F1D60684}" srcOrd="7" destOrd="0" presId="urn:microsoft.com/office/officeart/2008/layout/VerticalAccentList"/>
    <dgm:cxn modelId="{CCA48B60-4E5F-4118-97A8-509853D0990F}" type="presParOf" srcId="{79808F2B-6494-4338-8488-EF0DC89B4E52}" destId="{F88D7E3F-BF60-4CAA-A02B-A693D01296F7}" srcOrd="8" destOrd="0" presId="urn:microsoft.com/office/officeart/2008/layout/VerticalAccentList"/>
    <dgm:cxn modelId="{D95E7F98-2308-486F-B475-72FC588FAD15}" type="presParOf" srcId="{79808F2B-6494-4338-8488-EF0DC89B4E52}" destId="{B601F43F-1927-4387-B306-A91B65FA68A1}" srcOrd="9" destOrd="0" presId="urn:microsoft.com/office/officeart/2008/layout/VerticalAccentList"/>
    <dgm:cxn modelId="{E167C956-46EA-444E-9E08-5A0606ED0D12}" type="presParOf" srcId="{B601F43F-1927-4387-B306-A91B65FA68A1}" destId="{775B6F4A-F242-4ACD-A765-AECD422F00CB}" srcOrd="0" destOrd="0" presId="urn:microsoft.com/office/officeart/2008/layout/VerticalAccentList"/>
    <dgm:cxn modelId="{D9D084A1-87C2-4D12-B9BE-ADC9EEFD29E2}" type="presParOf" srcId="{79808F2B-6494-4338-8488-EF0DC89B4E52}" destId="{DD8C2B3B-A13C-4D4E-8009-315E8CD17D04}" srcOrd="10" destOrd="0" presId="urn:microsoft.com/office/officeart/2008/layout/VerticalAccentList"/>
    <dgm:cxn modelId="{33CC587B-9C05-4DB4-BFC7-5A1BE207CB5F}" type="presParOf" srcId="{DD8C2B3B-A13C-4D4E-8009-315E8CD17D04}" destId="{EAD775FA-5C09-4CDE-BD5E-343F46913F0D}" srcOrd="0" destOrd="0" presId="urn:microsoft.com/office/officeart/2008/layout/VerticalAccentList"/>
    <dgm:cxn modelId="{34418BCC-B9E3-47C8-8A4B-366CCD94D628}" type="presParOf" srcId="{DD8C2B3B-A13C-4D4E-8009-315E8CD17D04}" destId="{5945380C-3493-4FC7-984A-6626F9850287}" srcOrd="1" destOrd="0" presId="urn:microsoft.com/office/officeart/2008/layout/VerticalAccentList"/>
    <dgm:cxn modelId="{58E02BAE-AAC7-4AB9-BAB9-573DFCC2ABE7}" type="presParOf" srcId="{DD8C2B3B-A13C-4D4E-8009-315E8CD17D04}" destId="{F9128BF0-A84D-4927-BFA0-F25163BC2C98}" srcOrd="2" destOrd="0" presId="urn:microsoft.com/office/officeart/2008/layout/VerticalAccentList"/>
    <dgm:cxn modelId="{7D3148DC-05DA-4DD8-9803-528C58082785}" type="presParOf" srcId="{DD8C2B3B-A13C-4D4E-8009-315E8CD17D04}" destId="{86592EC6-D6D0-43D6-8F1B-34363B28BB13}" srcOrd="3" destOrd="0" presId="urn:microsoft.com/office/officeart/2008/layout/VerticalAccentList"/>
    <dgm:cxn modelId="{4ADADF14-BB0C-4F88-8286-02BA9D217C33}" type="presParOf" srcId="{DD8C2B3B-A13C-4D4E-8009-315E8CD17D04}" destId="{24ADDA83-EBEE-49DD-951E-5611D8728C04}" srcOrd="4" destOrd="0" presId="urn:microsoft.com/office/officeart/2008/layout/VerticalAccentList"/>
    <dgm:cxn modelId="{1E26A50A-68F5-4E06-9752-1CF224FD2A8A}" type="presParOf" srcId="{DD8C2B3B-A13C-4D4E-8009-315E8CD17D04}" destId="{102F0759-568B-466B-99FB-66E86309623F}" srcOrd="5" destOrd="0" presId="urn:microsoft.com/office/officeart/2008/layout/VerticalAccentList"/>
    <dgm:cxn modelId="{B25E52B9-505C-4FBE-80F8-2153A9E8EFCD}" type="presParOf" srcId="{DD8C2B3B-A13C-4D4E-8009-315E8CD17D04}" destId="{0BF8A887-0765-46BD-8E93-65A0A1BB0BD3}" srcOrd="6" destOrd="0" presId="urn:microsoft.com/office/officeart/2008/layout/VerticalAccentList"/>
    <dgm:cxn modelId="{84B51C93-01EA-4081-AD8C-3D63E1072E83}" type="presParOf" srcId="{DD8C2B3B-A13C-4D4E-8009-315E8CD17D04}" destId="{B71CCA18-5448-49E6-9D27-D496E098215A}"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63FEE-FE22-4988-9015-372A8F044514}">
      <dsp:nvSpPr>
        <dsp:cNvPr id="0" name=""/>
        <dsp:cNvSpPr/>
      </dsp:nvSpPr>
      <dsp:spPr>
        <a:xfrm>
          <a:off x="3251199" y="661"/>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l-NL" sz="2200" kern="1200" dirty="0"/>
            <a:t>Sociaal ondernemen</a:t>
          </a:r>
        </a:p>
        <a:p>
          <a:pPr marL="228600" lvl="1" indent="-228600" algn="l" defTabSz="977900">
            <a:lnSpc>
              <a:spcPct val="90000"/>
            </a:lnSpc>
            <a:spcBef>
              <a:spcPct val="0"/>
            </a:spcBef>
            <a:spcAft>
              <a:spcPct val="15000"/>
            </a:spcAft>
            <a:buChar char="•"/>
          </a:pPr>
          <a:r>
            <a:rPr lang="nl-NL" sz="2200" kern="1200" dirty="0"/>
            <a:t>Arbeidsparticipatie </a:t>
          </a:r>
        </a:p>
        <a:p>
          <a:pPr marL="228600" lvl="1" indent="-228600" algn="l" defTabSz="977900">
            <a:lnSpc>
              <a:spcPct val="90000"/>
            </a:lnSpc>
            <a:spcBef>
              <a:spcPct val="0"/>
            </a:spcBef>
            <a:spcAft>
              <a:spcPct val="15000"/>
            </a:spcAft>
            <a:buChar char="•"/>
          </a:pPr>
          <a:r>
            <a:rPr lang="nl-NL" sz="2200" kern="1200" dirty="0"/>
            <a:t>Vergroening</a:t>
          </a:r>
        </a:p>
        <a:p>
          <a:pPr marL="228600" lvl="1" indent="-228600" algn="l" defTabSz="977900">
            <a:lnSpc>
              <a:spcPct val="90000"/>
            </a:lnSpc>
            <a:spcBef>
              <a:spcPct val="0"/>
            </a:spcBef>
            <a:spcAft>
              <a:spcPct val="15000"/>
            </a:spcAft>
            <a:buChar char="•"/>
          </a:pPr>
          <a:r>
            <a:rPr lang="nl-NL" sz="2200" kern="1200" dirty="0"/>
            <a:t>Armoedebestrijding </a:t>
          </a:r>
        </a:p>
        <a:p>
          <a:pPr marL="228600" lvl="1" indent="-228600" algn="l" defTabSz="977900">
            <a:lnSpc>
              <a:spcPct val="90000"/>
            </a:lnSpc>
            <a:spcBef>
              <a:spcPct val="0"/>
            </a:spcBef>
            <a:spcAft>
              <a:spcPct val="15000"/>
            </a:spcAft>
            <a:buChar char="•"/>
          </a:pPr>
          <a:r>
            <a:rPr lang="nl-NL" sz="2200" kern="1200" dirty="0"/>
            <a:t>Vergroening </a:t>
          </a:r>
        </a:p>
      </dsp:txBody>
      <dsp:txXfrm>
        <a:off x="3251199" y="323122"/>
        <a:ext cx="3909417" cy="1934765"/>
      </dsp:txXfrm>
    </dsp:sp>
    <dsp:sp modelId="{81B0F887-3A2A-4DD9-8A1D-4F5FC7C92C38}">
      <dsp:nvSpPr>
        <dsp:cNvPr id="0" name=""/>
        <dsp:cNvSpPr/>
      </dsp:nvSpPr>
      <dsp:spPr>
        <a:xfrm>
          <a:off x="0" y="661"/>
          <a:ext cx="3251200" cy="257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nl-NL" sz="3800" kern="1200" dirty="0"/>
            <a:t>Sociale leefbaarheid: </a:t>
          </a:r>
        </a:p>
      </dsp:txBody>
      <dsp:txXfrm>
        <a:off x="125930" y="126591"/>
        <a:ext cx="2999340" cy="2327827"/>
      </dsp:txXfrm>
    </dsp:sp>
    <dsp:sp modelId="{3AA62E8C-D247-44D4-B2DB-8287FD4EC0E1}">
      <dsp:nvSpPr>
        <dsp:cNvPr id="0" name=""/>
        <dsp:cNvSpPr/>
      </dsp:nvSpPr>
      <dsp:spPr>
        <a:xfrm>
          <a:off x="3251199" y="2838317"/>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l-NL" sz="2200" kern="1200" dirty="0"/>
            <a:t>Vergroening </a:t>
          </a:r>
        </a:p>
        <a:p>
          <a:pPr marL="228600" lvl="1" indent="-228600" algn="l" defTabSz="977900">
            <a:lnSpc>
              <a:spcPct val="90000"/>
            </a:lnSpc>
            <a:spcBef>
              <a:spcPct val="0"/>
            </a:spcBef>
            <a:spcAft>
              <a:spcPct val="15000"/>
            </a:spcAft>
            <a:buChar char="•"/>
          </a:pPr>
          <a:r>
            <a:rPr lang="nl-NL" sz="2200" kern="1200" dirty="0"/>
            <a:t>Afval projecten</a:t>
          </a:r>
        </a:p>
        <a:p>
          <a:pPr marL="228600" lvl="1" indent="-228600" algn="l" defTabSz="977900">
            <a:lnSpc>
              <a:spcPct val="90000"/>
            </a:lnSpc>
            <a:spcBef>
              <a:spcPct val="0"/>
            </a:spcBef>
            <a:spcAft>
              <a:spcPct val="15000"/>
            </a:spcAft>
            <a:buChar char="•"/>
          </a:pPr>
          <a:r>
            <a:rPr lang="nl-NL" sz="2200" kern="1200" dirty="0"/>
            <a:t>Wijkschouw + verbeterplannen</a:t>
          </a:r>
        </a:p>
        <a:p>
          <a:pPr marL="228600" lvl="1" indent="-228600" algn="l" defTabSz="977900">
            <a:lnSpc>
              <a:spcPct val="90000"/>
            </a:lnSpc>
            <a:spcBef>
              <a:spcPct val="0"/>
            </a:spcBef>
            <a:spcAft>
              <a:spcPct val="15000"/>
            </a:spcAft>
            <a:buChar char="•"/>
          </a:pPr>
          <a:r>
            <a:rPr lang="nl-NL" sz="2200" kern="1200" dirty="0"/>
            <a:t>Ontmoetingsplekken creëren</a:t>
          </a:r>
        </a:p>
        <a:p>
          <a:pPr marL="228600" lvl="1" indent="-228600" algn="l" defTabSz="977900">
            <a:lnSpc>
              <a:spcPct val="90000"/>
            </a:lnSpc>
            <a:spcBef>
              <a:spcPct val="0"/>
            </a:spcBef>
            <a:spcAft>
              <a:spcPct val="15000"/>
            </a:spcAft>
            <a:buChar char="•"/>
          </a:pPr>
          <a:endParaRPr lang="nl-NL" sz="2200" kern="1200" dirty="0"/>
        </a:p>
      </dsp:txBody>
      <dsp:txXfrm>
        <a:off x="3251199" y="3160778"/>
        <a:ext cx="3909417" cy="1934765"/>
      </dsp:txXfrm>
    </dsp:sp>
    <dsp:sp modelId="{69AEA118-1768-4F84-A5F3-F1D8FDCA2AFE}">
      <dsp:nvSpPr>
        <dsp:cNvPr id="0" name=""/>
        <dsp:cNvSpPr/>
      </dsp:nvSpPr>
      <dsp:spPr>
        <a:xfrm>
          <a:off x="0" y="2838317"/>
          <a:ext cx="3251200" cy="257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nl-NL" sz="3800" kern="1200" dirty="0"/>
            <a:t>Fysieke leefbaarheid:</a:t>
          </a:r>
        </a:p>
      </dsp:txBody>
      <dsp:txXfrm>
        <a:off x="125930" y="2964247"/>
        <a:ext cx="2999340" cy="2327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399F2-BEAB-4310-AFF3-75E348459E77}">
      <dsp:nvSpPr>
        <dsp:cNvPr id="0" name=""/>
        <dsp:cNvSpPr/>
      </dsp:nvSpPr>
      <dsp:spPr>
        <a:xfrm>
          <a:off x="0" y="16359"/>
          <a:ext cx="5641974"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Wat is armoede?</a:t>
          </a:r>
          <a:endParaRPr lang="en-US" sz="2900" kern="1200"/>
        </a:p>
      </dsp:txBody>
      <dsp:txXfrm>
        <a:off x="32298" y="48657"/>
        <a:ext cx="5577378" cy="597039"/>
      </dsp:txXfrm>
    </dsp:sp>
    <dsp:sp modelId="{244866BC-3279-4F81-82C4-6187A526B6CC}">
      <dsp:nvSpPr>
        <dsp:cNvPr id="0" name=""/>
        <dsp:cNvSpPr/>
      </dsp:nvSpPr>
      <dsp:spPr>
        <a:xfrm>
          <a:off x="0" y="761514"/>
          <a:ext cx="5641974" cy="66163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Armoede in Nederland</a:t>
          </a:r>
          <a:endParaRPr lang="en-US" sz="2900" kern="1200"/>
        </a:p>
      </dsp:txBody>
      <dsp:txXfrm>
        <a:off x="32298" y="793812"/>
        <a:ext cx="5577378" cy="597039"/>
      </dsp:txXfrm>
    </dsp:sp>
    <dsp:sp modelId="{6EA4D69C-6355-425E-893A-DD46339B74F9}">
      <dsp:nvSpPr>
        <dsp:cNvPr id="0" name=""/>
        <dsp:cNvSpPr/>
      </dsp:nvSpPr>
      <dsp:spPr>
        <a:xfrm>
          <a:off x="0" y="1423149"/>
          <a:ext cx="5641974" cy="34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nl-NL" sz="2300" kern="1200"/>
            <a:t>2,5 miljoen onder de armoedegrens…</a:t>
          </a:r>
          <a:endParaRPr lang="en-US" sz="2300" kern="1200"/>
        </a:p>
        <a:p>
          <a:pPr marL="228600" lvl="1" indent="-228600" algn="l" defTabSz="1022350">
            <a:lnSpc>
              <a:spcPct val="90000"/>
            </a:lnSpc>
            <a:spcBef>
              <a:spcPct val="0"/>
            </a:spcBef>
            <a:spcAft>
              <a:spcPct val="20000"/>
            </a:spcAft>
            <a:buChar char="•"/>
          </a:pPr>
          <a:r>
            <a:rPr lang="nl-NL" sz="2300" kern="1200"/>
            <a:t>één op de drie huishoudens kampt met betalingsachterstanden</a:t>
          </a:r>
          <a:endParaRPr lang="en-US" sz="2300" kern="1200"/>
        </a:p>
        <a:p>
          <a:pPr marL="228600" lvl="1" indent="-228600" algn="l" defTabSz="1022350">
            <a:lnSpc>
              <a:spcPct val="90000"/>
            </a:lnSpc>
            <a:spcBef>
              <a:spcPct val="0"/>
            </a:spcBef>
            <a:spcAft>
              <a:spcPct val="20000"/>
            </a:spcAft>
            <a:buChar char="•"/>
          </a:pPr>
          <a:r>
            <a:rPr lang="nl-NL" sz="2300" kern="1200"/>
            <a:t>betalingsachterstanden relatief vaakst voor bij mensen jonger dan 35 </a:t>
          </a:r>
          <a:endParaRPr lang="en-US" sz="2300" kern="1200"/>
        </a:p>
        <a:p>
          <a:pPr marL="228600" lvl="1" indent="-228600" algn="l" defTabSz="1022350">
            <a:lnSpc>
              <a:spcPct val="90000"/>
            </a:lnSpc>
            <a:spcBef>
              <a:spcPct val="0"/>
            </a:spcBef>
            <a:spcAft>
              <a:spcPct val="20000"/>
            </a:spcAft>
            <a:buChar char="•"/>
          </a:pPr>
          <a:r>
            <a:rPr lang="nl-NL" sz="2300" kern="1200"/>
            <a:t>niet-westerse allochtone mensen hebben twee tot vier keer zo vaak een betalingsachterstand dan autochtonen</a:t>
          </a:r>
          <a:endParaRPr lang="en-US" sz="2300" kern="1200"/>
        </a:p>
        <a:p>
          <a:pPr marL="228600" lvl="1" indent="-228600" algn="l" defTabSz="1022350">
            <a:lnSpc>
              <a:spcPct val="90000"/>
            </a:lnSpc>
            <a:spcBef>
              <a:spcPct val="0"/>
            </a:spcBef>
            <a:spcAft>
              <a:spcPct val="20000"/>
            </a:spcAft>
            <a:buChar char="•"/>
          </a:pPr>
          <a:r>
            <a:rPr lang="nl-NL" sz="2300" kern="1200"/>
            <a:t>zelfstandigen leven naar verhouding vaker in armoede dan werkende mensen in loondienst (13% versus 3%)</a:t>
          </a:r>
          <a:endParaRPr lang="en-US" sz="2300" kern="1200"/>
        </a:p>
      </dsp:txBody>
      <dsp:txXfrm>
        <a:off x="0" y="1423149"/>
        <a:ext cx="5641974" cy="3481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033B8-C0C2-46EA-A24A-3C4C46774DB1}">
      <dsp:nvSpPr>
        <dsp:cNvPr id="0" name=""/>
        <dsp:cNvSpPr/>
      </dsp:nvSpPr>
      <dsp:spPr>
        <a:xfrm>
          <a:off x="-148908" y="806181"/>
          <a:ext cx="5641974" cy="14706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F7D87-C060-47A6-95AD-4B9950B337FC}">
      <dsp:nvSpPr>
        <dsp:cNvPr id="0" name=""/>
        <dsp:cNvSpPr/>
      </dsp:nvSpPr>
      <dsp:spPr>
        <a:xfrm>
          <a:off x="295952" y="1137070"/>
          <a:ext cx="808838" cy="808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0E3024-124F-4753-B320-9C4D90FD3D19}">
      <dsp:nvSpPr>
        <dsp:cNvPr id="0" name=""/>
        <dsp:cNvSpPr/>
      </dsp:nvSpPr>
      <dsp:spPr>
        <a:xfrm>
          <a:off x="1549653" y="806181"/>
          <a:ext cx="3940090"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1111250">
            <a:lnSpc>
              <a:spcPct val="90000"/>
            </a:lnSpc>
            <a:spcBef>
              <a:spcPct val="0"/>
            </a:spcBef>
            <a:spcAft>
              <a:spcPct val="35000"/>
            </a:spcAft>
            <a:buNone/>
          </a:pPr>
          <a:r>
            <a:rPr lang="nl-NL" sz="2500" kern="1200"/>
            <a:t>Armoede niet alleen veel persoonlijk leed </a:t>
          </a:r>
          <a:endParaRPr lang="en-US" sz="2500" kern="1200"/>
        </a:p>
      </dsp:txBody>
      <dsp:txXfrm>
        <a:off x="1549653" y="806181"/>
        <a:ext cx="3940090" cy="1470616"/>
      </dsp:txXfrm>
    </dsp:sp>
    <dsp:sp modelId="{328E3BCA-A960-4289-A83F-F00B183C76E5}">
      <dsp:nvSpPr>
        <dsp:cNvPr id="0" name=""/>
        <dsp:cNvSpPr/>
      </dsp:nvSpPr>
      <dsp:spPr>
        <a:xfrm>
          <a:off x="-148908" y="2644452"/>
          <a:ext cx="5641974" cy="14706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53C46-FB67-4DF9-89E1-C258ADDDFA09}">
      <dsp:nvSpPr>
        <dsp:cNvPr id="0" name=""/>
        <dsp:cNvSpPr/>
      </dsp:nvSpPr>
      <dsp:spPr>
        <a:xfrm>
          <a:off x="295952" y="2975340"/>
          <a:ext cx="808838" cy="808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91A8C5-F755-4AC1-AABC-6F50CFE7653C}">
      <dsp:nvSpPr>
        <dsp:cNvPr id="0" name=""/>
        <dsp:cNvSpPr/>
      </dsp:nvSpPr>
      <dsp:spPr>
        <a:xfrm>
          <a:off x="1549653" y="2644452"/>
          <a:ext cx="2538888"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1111250">
            <a:lnSpc>
              <a:spcPct val="90000"/>
            </a:lnSpc>
            <a:spcBef>
              <a:spcPct val="0"/>
            </a:spcBef>
            <a:spcAft>
              <a:spcPct val="35000"/>
            </a:spcAft>
            <a:buNone/>
          </a:pPr>
          <a:r>
            <a:rPr lang="nl-NL" sz="2500" kern="1200" dirty="0"/>
            <a:t>Het kost de samenleving ook veel geld. </a:t>
          </a:r>
          <a:endParaRPr lang="en-US" sz="2500" kern="1200" dirty="0"/>
        </a:p>
      </dsp:txBody>
      <dsp:txXfrm>
        <a:off x="1549653" y="2644452"/>
        <a:ext cx="2538888" cy="1470616"/>
      </dsp:txXfrm>
    </dsp:sp>
    <dsp:sp modelId="{D0DF83E6-B197-487D-B432-5BAE007A79AD}">
      <dsp:nvSpPr>
        <dsp:cNvPr id="0" name=""/>
        <dsp:cNvSpPr/>
      </dsp:nvSpPr>
      <dsp:spPr>
        <a:xfrm>
          <a:off x="3787402" y="2644452"/>
          <a:ext cx="2003480"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800100">
            <a:lnSpc>
              <a:spcPct val="90000"/>
            </a:lnSpc>
            <a:spcBef>
              <a:spcPct val="0"/>
            </a:spcBef>
            <a:spcAft>
              <a:spcPct val="35000"/>
            </a:spcAft>
            <a:buNone/>
          </a:pPr>
          <a:r>
            <a:rPr lang="nl-NL" sz="1800" kern="1200" dirty="0"/>
            <a:t>mislopen van belastinggeld </a:t>
          </a:r>
          <a:endParaRPr lang="en-US" sz="1800" kern="1200" dirty="0"/>
        </a:p>
        <a:p>
          <a:pPr marL="0" lvl="0" indent="0" algn="l" defTabSz="800100">
            <a:lnSpc>
              <a:spcPct val="90000"/>
            </a:lnSpc>
            <a:spcBef>
              <a:spcPct val="0"/>
            </a:spcBef>
            <a:spcAft>
              <a:spcPct val="35000"/>
            </a:spcAft>
            <a:buNone/>
          </a:pPr>
          <a:r>
            <a:rPr lang="nl-NL" sz="1800" kern="1200" dirty="0"/>
            <a:t>hoge zorgkosten</a:t>
          </a:r>
          <a:endParaRPr lang="en-US" sz="1800" kern="1200" dirty="0"/>
        </a:p>
        <a:p>
          <a:pPr marL="0" lvl="0" indent="0" algn="l" defTabSz="800100">
            <a:lnSpc>
              <a:spcPct val="90000"/>
            </a:lnSpc>
            <a:spcBef>
              <a:spcPct val="0"/>
            </a:spcBef>
            <a:spcAft>
              <a:spcPct val="35000"/>
            </a:spcAft>
            <a:buNone/>
          </a:pPr>
          <a:r>
            <a:rPr lang="nl-NL" sz="1800" kern="1200" dirty="0"/>
            <a:t>het uitbetalen van uitkeringen</a:t>
          </a:r>
          <a:endParaRPr lang="en-US" sz="1800" kern="1200" dirty="0"/>
        </a:p>
      </dsp:txBody>
      <dsp:txXfrm>
        <a:off x="3787402" y="2644452"/>
        <a:ext cx="2003480" cy="1470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B2358-2D29-4131-B084-438DB1C30E51}">
      <dsp:nvSpPr>
        <dsp:cNvPr id="0" name=""/>
        <dsp:cNvSpPr/>
      </dsp:nvSpPr>
      <dsp:spPr>
        <a:xfrm>
          <a:off x="0" y="799703"/>
          <a:ext cx="5641974" cy="14763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3DE03-459D-40C4-B6DD-37A861520373}">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8F69F3-F0DD-42DE-8567-D451EF2AACB3}">
      <dsp:nvSpPr>
        <dsp:cNvPr id="0" name=""/>
        <dsp:cNvSpPr/>
      </dsp:nvSpPr>
      <dsp:spPr>
        <a:xfrm>
          <a:off x="1705213" y="799703"/>
          <a:ext cx="2538888"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933450">
            <a:lnSpc>
              <a:spcPct val="90000"/>
            </a:lnSpc>
            <a:spcBef>
              <a:spcPct val="0"/>
            </a:spcBef>
            <a:spcAft>
              <a:spcPct val="35000"/>
            </a:spcAft>
            <a:buNone/>
          </a:pPr>
          <a:r>
            <a:rPr lang="nl-NL" sz="2100" kern="1200" dirty="0"/>
            <a:t>Als bedrijf/ondernemer problemen door</a:t>
          </a:r>
          <a:endParaRPr lang="en-US" sz="2100" kern="1200" dirty="0"/>
        </a:p>
      </dsp:txBody>
      <dsp:txXfrm>
        <a:off x="1705213" y="799703"/>
        <a:ext cx="2538888" cy="1476375"/>
      </dsp:txXfrm>
    </dsp:sp>
    <dsp:sp modelId="{08474B39-CB69-44B9-816A-408DB52F8D44}">
      <dsp:nvSpPr>
        <dsp:cNvPr id="0" name=""/>
        <dsp:cNvSpPr/>
      </dsp:nvSpPr>
      <dsp:spPr>
        <a:xfrm>
          <a:off x="4244101" y="799703"/>
          <a:ext cx="1397873"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711200">
            <a:lnSpc>
              <a:spcPct val="90000"/>
            </a:lnSpc>
            <a:spcBef>
              <a:spcPct val="0"/>
            </a:spcBef>
            <a:spcAft>
              <a:spcPct val="35000"/>
            </a:spcAft>
            <a:buNone/>
          </a:pPr>
          <a:r>
            <a:rPr lang="nl-NL" sz="1600" kern="1200" dirty="0"/>
            <a:t>schuldeiser </a:t>
          </a:r>
          <a:endParaRPr lang="en-US" sz="1600" kern="1200" dirty="0"/>
        </a:p>
        <a:p>
          <a:pPr marL="0" lvl="0" indent="0" algn="l" defTabSz="711200">
            <a:lnSpc>
              <a:spcPct val="90000"/>
            </a:lnSpc>
            <a:spcBef>
              <a:spcPct val="0"/>
            </a:spcBef>
            <a:spcAft>
              <a:spcPct val="35000"/>
            </a:spcAft>
            <a:buNone/>
          </a:pPr>
          <a:r>
            <a:rPr lang="nl-NL" sz="1600" kern="1200" dirty="0"/>
            <a:t>werknemers in de financiële problemen </a:t>
          </a:r>
          <a:endParaRPr lang="en-US" sz="1600" kern="1200" dirty="0"/>
        </a:p>
      </dsp:txBody>
      <dsp:txXfrm>
        <a:off x="4244101" y="799703"/>
        <a:ext cx="1397873" cy="1476375"/>
      </dsp:txXfrm>
    </dsp:sp>
    <dsp:sp modelId="{9937C17B-9CB6-4983-BF36-67952B4804B0}">
      <dsp:nvSpPr>
        <dsp:cNvPr id="0" name=""/>
        <dsp:cNvSpPr/>
      </dsp:nvSpPr>
      <dsp:spPr>
        <a:xfrm>
          <a:off x="0" y="2645171"/>
          <a:ext cx="5641974" cy="14763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F1EEA-39BD-473F-A078-38C6DCB242EE}">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142330-5D1D-4C51-A534-95919BE11AFD}">
      <dsp:nvSpPr>
        <dsp:cNvPr id="0" name=""/>
        <dsp:cNvSpPr/>
      </dsp:nvSpPr>
      <dsp:spPr>
        <a:xfrm>
          <a:off x="1705213" y="2645171"/>
          <a:ext cx="2538888"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933450">
            <a:lnSpc>
              <a:spcPct val="90000"/>
            </a:lnSpc>
            <a:spcBef>
              <a:spcPct val="0"/>
            </a:spcBef>
            <a:spcAft>
              <a:spcPct val="35000"/>
            </a:spcAft>
            <a:buNone/>
          </a:pPr>
          <a:r>
            <a:rPr lang="nl-NL" sz="2100" kern="1200"/>
            <a:t>Als bedrijf/ondernemer bijdrage leveren door </a:t>
          </a:r>
          <a:endParaRPr lang="en-US" sz="2100" kern="1200"/>
        </a:p>
      </dsp:txBody>
      <dsp:txXfrm>
        <a:off x="1705213" y="2645171"/>
        <a:ext cx="2538888" cy="1476375"/>
      </dsp:txXfrm>
    </dsp:sp>
    <dsp:sp modelId="{0326002B-C988-4B93-9E94-3738C2CF4DA7}">
      <dsp:nvSpPr>
        <dsp:cNvPr id="0" name=""/>
        <dsp:cNvSpPr/>
      </dsp:nvSpPr>
      <dsp:spPr>
        <a:xfrm>
          <a:off x="4244101" y="2645171"/>
          <a:ext cx="1397873"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4244101" y="2645171"/>
        <a:ext cx="1397873" cy="1476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21F96-73F3-4BD0-ACEC-B839FFBB1D15}">
      <dsp:nvSpPr>
        <dsp:cNvPr id="0" name=""/>
        <dsp:cNvSpPr/>
      </dsp:nvSpPr>
      <dsp:spPr>
        <a:xfrm>
          <a:off x="548557" y="1353343"/>
          <a:ext cx="589148" cy="5891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2D031-DB9F-486D-B717-088EE8F2F241}">
      <dsp:nvSpPr>
        <dsp:cNvPr id="0" name=""/>
        <dsp:cNvSpPr/>
      </dsp:nvSpPr>
      <dsp:spPr>
        <a:xfrm>
          <a:off x="1491" y="2037718"/>
          <a:ext cx="1683281" cy="135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nl-NL" sz="1400" kern="1200"/>
            <a:t>Diversiteit?</a:t>
          </a:r>
          <a:endParaRPr lang="en-US" sz="1400" kern="1200"/>
        </a:p>
      </dsp:txBody>
      <dsp:txXfrm>
        <a:off x="1491" y="2037718"/>
        <a:ext cx="1683281" cy="1357145"/>
      </dsp:txXfrm>
    </dsp:sp>
    <dsp:sp modelId="{A8A3CB5D-BB8E-4F22-92E1-2F4D49FC68F9}">
      <dsp:nvSpPr>
        <dsp:cNvPr id="0" name=""/>
        <dsp:cNvSpPr/>
      </dsp:nvSpPr>
      <dsp:spPr>
        <a:xfrm>
          <a:off x="1491" y="3439155"/>
          <a:ext cx="1683281" cy="128751"/>
        </a:xfrm>
        <a:prstGeom prst="rect">
          <a:avLst/>
        </a:prstGeom>
        <a:noFill/>
        <a:ln>
          <a:noFill/>
        </a:ln>
        <a:effectLst/>
      </dsp:spPr>
      <dsp:style>
        <a:lnRef idx="0">
          <a:scrgbClr r="0" g="0" b="0"/>
        </a:lnRef>
        <a:fillRef idx="0">
          <a:scrgbClr r="0" g="0" b="0"/>
        </a:fillRef>
        <a:effectRef idx="0">
          <a:scrgbClr r="0" g="0" b="0"/>
        </a:effectRef>
        <a:fontRef idx="minor"/>
      </dsp:style>
    </dsp:sp>
    <dsp:sp modelId="{C3F8215F-2C61-4043-B947-84622DF986FE}">
      <dsp:nvSpPr>
        <dsp:cNvPr id="0" name=""/>
        <dsp:cNvSpPr/>
      </dsp:nvSpPr>
      <dsp:spPr>
        <a:xfrm>
          <a:off x="2526413" y="1353343"/>
          <a:ext cx="589148" cy="5891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2CA401-BAD7-4EED-846A-D73CFDF17286}">
      <dsp:nvSpPr>
        <dsp:cNvPr id="0" name=""/>
        <dsp:cNvSpPr/>
      </dsp:nvSpPr>
      <dsp:spPr>
        <a:xfrm>
          <a:off x="1979346" y="2037718"/>
          <a:ext cx="1683281" cy="135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nl-NL" sz="1400" kern="1200" dirty="0"/>
            <a:t>Diversiteit is het optimaal en duurzaam benutten van talenten van alle medewerkers rekening houdend met onderlinge verschillen en overeenkomsten</a:t>
          </a:r>
          <a:endParaRPr lang="en-US" sz="1400" kern="1200" dirty="0"/>
        </a:p>
      </dsp:txBody>
      <dsp:txXfrm>
        <a:off x="1979346" y="2037718"/>
        <a:ext cx="1683281" cy="1357145"/>
      </dsp:txXfrm>
    </dsp:sp>
    <dsp:sp modelId="{FEE516C1-8988-447F-8F27-75212EC11C53}">
      <dsp:nvSpPr>
        <dsp:cNvPr id="0" name=""/>
        <dsp:cNvSpPr/>
      </dsp:nvSpPr>
      <dsp:spPr>
        <a:xfrm>
          <a:off x="1979346" y="3439155"/>
          <a:ext cx="1683281" cy="128751"/>
        </a:xfrm>
        <a:prstGeom prst="rect">
          <a:avLst/>
        </a:prstGeom>
        <a:noFill/>
        <a:ln>
          <a:noFill/>
        </a:ln>
        <a:effectLst/>
      </dsp:spPr>
      <dsp:style>
        <a:lnRef idx="0">
          <a:scrgbClr r="0" g="0" b="0"/>
        </a:lnRef>
        <a:fillRef idx="0">
          <a:scrgbClr r="0" g="0" b="0"/>
        </a:fillRef>
        <a:effectRef idx="0">
          <a:scrgbClr r="0" g="0" b="0"/>
        </a:effectRef>
        <a:fontRef idx="minor"/>
      </dsp:style>
    </dsp:sp>
    <dsp:sp modelId="{21C58C16-B780-4912-92C5-46C95310CEF0}">
      <dsp:nvSpPr>
        <dsp:cNvPr id="0" name=""/>
        <dsp:cNvSpPr/>
      </dsp:nvSpPr>
      <dsp:spPr>
        <a:xfrm>
          <a:off x="4504268" y="1353343"/>
          <a:ext cx="589148" cy="589148"/>
        </a:xfrm>
        <a:prstGeom prst="rect">
          <a:avLst/>
        </a:prstGeom>
        <a:solidFill>
          <a:schemeClr val="accent4">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C92D3-0FA0-42C8-AF6C-9377EAE6711F}">
      <dsp:nvSpPr>
        <dsp:cNvPr id="0" name=""/>
        <dsp:cNvSpPr/>
      </dsp:nvSpPr>
      <dsp:spPr>
        <a:xfrm>
          <a:off x="3957202" y="2037718"/>
          <a:ext cx="1683281" cy="135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nl-NL" sz="1400" kern="1200" dirty="0"/>
            <a:t>goede balans tussen leeftijd, sekse en etniciteit, maar ook aan het aannemen van medewerkers met een arbeidsbeperking</a:t>
          </a:r>
          <a:endParaRPr lang="en-US" sz="1400" kern="1200" dirty="0"/>
        </a:p>
      </dsp:txBody>
      <dsp:txXfrm>
        <a:off x="3957202" y="2037718"/>
        <a:ext cx="1683281" cy="1357145"/>
      </dsp:txXfrm>
    </dsp:sp>
    <dsp:sp modelId="{13E5CB57-9277-4D96-9313-C95A285510B2}">
      <dsp:nvSpPr>
        <dsp:cNvPr id="0" name=""/>
        <dsp:cNvSpPr/>
      </dsp:nvSpPr>
      <dsp:spPr>
        <a:xfrm>
          <a:off x="3957202" y="3439155"/>
          <a:ext cx="1683281" cy="12875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8090-2667-4576-ACD9-AC2C4322B8BE}">
      <dsp:nvSpPr>
        <dsp:cNvPr id="0" name=""/>
        <dsp:cNvSpPr/>
      </dsp:nvSpPr>
      <dsp:spPr>
        <a:xfrm>
          <a:off x="2402272" y="4164"/>
          <a:ext cx="5393474" cy="4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nl-NL" sz="2200" kern="1200" dirty="0"/>
            <a:t>Vraag 1</a:t>
          </a:r>
        </a:p>
      </dsp:txBody>
      <dsp:txXfrm>
        <a:off x="2402272" y="4164"/>
        <a:ext cx="5393474" cy="490315"/>
      </dsp:txXfrm>
    </dsp:sp>
    <dsp:sp modelId="{0EF3B40D-1C47-4386-99D2-3EC7D346DD2F}">
      <dsp:nvSpPr>
        <dsp:cNvPr id="0" name=""/>
        <dsp:cNvSpPr/>
      </dsp:nvSpPr>
      <dsp:spPr>
        <a:xfrm>
          <a:off x="2402272" y="494480"/>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B99BD-C9F7-4269-8348-F594A2307E00}">
      <dsp:nvSpPr>
        <dsp:cNvPr id="0" name=""/>
        <dsp:cNvSpPr/>
      </dsp:nvSpPr>
      <dsp:spPr>
        <a:xfrm>
          <a:off x="3160355" y="494480"/>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95312-7B30-4143-96F6-D5287063A06A}">
      <dsp:nvSpPr>
        <dsp:cNvPr id="0" name=""/>
        <dsp:cNvSpPr/>
      </dsp:nvSpPr>
      <dsp:spPr>
        <a:xfrm>
          <a:off x="3919037" y="494480"/>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183AF-E580-4816-9E76-C65FF5DDA698}">
      <dsp:nvSpPr>
        <dsp:cNvPr id="0" name=""/>
        <dsp:cNvSpPr/>
      </dsp:nvSpPr>
      <dsp:spPr>
        <a:xfrm>
          <a:off x="4677119" y="494480"/>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B45E3-51FE-4E88-AFA7-3E8F13F24720}">
      <dsp:nvSpPr>
        <dsp:cNvPr id="0" name=""/>
        <dsp:cNvSpPr/>
      </dsp:nvSpPr>
      <dsp:spPr>
        <a:xfrm>
          <a:off x="5435801" y="494480"/>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A07DA-0AEA-4BA8-AAEB-67AC6C8BF5A5}">
      <dsp:nvSpPr>
        <dsp:cNvPr id="0" name=""/>
        <dsp:cNvSpPr/>
      </dsp:nvSpPr>
      <dsp:spPr>
        <a:xfrm>
          <a:off x="6193884" y="494480"/>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0F707-19B6-4FE6-B31C-082CD98B1670}">
      <dsp:nvSpPr>
        <dsp:cNvPr id="0" name=""/>
        <dsp:cNvSpPr/>
      </dsp:nvSpPr>
      <dsp:spPr>
        <a:xfrm>
          <a:off x="6952566" y="494480"/>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C7C31-FDD2-4808-BD54-6763923821A4}">
      <dsp:nvSpPr>
        <dsp:cNvPr id="0" name=""/>
        <dsp:cNvSpPr/>
      </dsp:nvSpPr>
      <dsp:spPr>
        <a:xfrm>
          <a:off x="2402272" y="594359"/>
          <a:ext cx="5463589" cy="79903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nl-NL" sz="1500" kern="1200" dirty="0"/>
            <a:t>Op welke manier is het bedrijf of de organisatie waar je maatschappelijke  stage hebt gedaan, bezig met MVO of duurzaam ondernemen?</a:t>
          </a:r>
        </a:p>
      </dsp:txBody>
      <dsp:txXfrm>
        <a:off x="2402272" y="594359"/>
        <a:ext cx="5463589" cy="799033"/>
      </dsp:txXfrm>
    </dsp:sp>
    <dsp:sp modelId="{65A0924C-1F3E-4EC3-ACF5-4D6EFC95A627}">
      <dsp:nvSpPr>
        <dsp:cNvPr id="0" name=""/>
        <dsp:cNvSpPr/>
      </dsp:nvSpPr>
      <dsp:spPr>
        <a:xfrm>
          <a:off x="2402272" y="1562968"/>
          <a:ext cx="5393474" cy="4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nl-NL" sz="2200" kern="1200" dirty="0"/>
            <a:t>Vraag 2</a:t>
          </a:r>
        </a:p>
      </dsp:txBody>
      <dsp:txXfrm>
        <a:off x="2402272" y="1562968"/>
        <a:ext cx="5393474" cy="490315"/>
      </dsp:txXfrm>
    </dsp:sp>
    <dsp:sp modelId="{AE265115-0A9C-4092-BA3E-6A7D797BA16B}">
      <dsp:nvSpPr>
        <dsp:cNvPr id="0" name=""/>
        <dsp:cNvSpPr/>
      </dsp:nvSpPr>
      <dsp:spPr>
        <a:xfrm>
          <a:off x="2402272" y="2053284"/>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AA40A-3057-4A38-9C6D-6D9164D6B8D7}">
      <dsp:nvSpPr>
        <dsp:cNvPr id="0" name=""/>
        <dsp:cNvSpPr/>
      </dsp:nvSpPr>
      <dsp:spPr>
        <a:xfrm>
          <a:off x="3160355" y="2053284"/>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B5DA9-35A2-4BB9-A56A-2CBCC66480A8}">
      <dsp:nvSpPr>
        <dsp:cNvPr id="0" name=""/>
        <dsp:cNvSpPr/>
      </dsp:nvSpPr>
      <dsp:spPr>
        <a:xfrm>
          <a:off x="3919037" y="2053284"/>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3AAE4-9D42-4AF7-9379-37D9DA98C3BD}">
      <dsp:nvSpPr>
        <dsp:cNvPr id="0" name=""/>
        <dsp:cNvSpPr/>
      </dsp:nvSpPr>
      <dsp:spPr>
        <a:xfrm>
          <a:off x="4677119" y="2053284"/>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4D708-92C5-42D5-ACD8-7375B058749E}">
      <dsp:nvSpPr>
        <dsp:cNvPr id="0" name=""/>
        <dsp:cNvSpPr/>
      </dsp:nvSpPr>
      <dsp:spPr>
        <a:xfrm>
          <a:off x="5435801" y="2053284"/>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65946F-2CB7-48D9-AFBB-5B4509805B30}">
      <dsp:nvSpPr>
        <dsp:cNvPr id="0" name=""/>
        <dsp:cNvSpPr/>
      </dsp:nvSpPr>
      <dsp:spPr>
        <a:xfrm>
          <a:off x="6193884" y="2053284"/>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EB60C-D852-4D6D-B819-21DDB87A6800}">
      <dsp:nvSpPr>
        <dsp:cNvPr id="0" name=""/>
        <dsp:cNvSpPr/>
      </dsp:nvSpPr>
      <dsp:spPr>
        <a:xfrm>
          <a:off x="6952566" y="2053284"/>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AD2A5-2803-473C-9CC9-7795486CC347}">
      <dsp:nvSpPr>
        <dsp:cNvPr id="0" name=""/>
        <dsp:cNvSpPr/>
      </dsp:nvSpPr>
      <dsp:spPr>
        <a:xfrm>
          <a:off x="2402272" y="2153163"/>
          <a:ext cx="5463589" cy="79903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nl-NL" sz="1500" kern="1200" dirty="0"/>
            <a:t>Op welke manier levert het bedrijf of de organisatie een bijdrage aan een leefbare samenleving? </a:t>
          </a:r>
        </a:p>
      </dsp:txBody>
      <dsp:txXfrm>
        <a:off x="2402272" y="2153163"/>
        <a:ext cx="5463589" cy="799033"/>
      </dsp:txXfrm>
    </dsp:sp>
    <dsp:sp modelId="{38175C7F-C7E4-4B34-83A9-3C27A06CF10D}">
      <dsp:nvSpPr>
        <dsp:cNvPr id="0" name=""/>
        <dsp:cNvSpPr/>
      </dsp:nvSpPr>
      <dsp:spPr>
        <a:xfrm>
          <a:off x="2402272" y="3121772"/>
          <a:ext cx="5393474" cy="4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nl-NL" sz="2200" kern="1200" dirty="0"/>
            <a:t>Vraag 3</a:t>
          </a:r>
        </a:p>
      </dsp:txBody>
      <dsp:txXfrm>
        <a:off x="2402272" y="3121772"/>
        <a:ext cx="5393474" cy="490315"/>
      </dsp:txXfrm>
    </dsp:sp>
    <dsp:sp modelId="{9961D3F0-8353-4DFF-96D1-8F90640B24E9}">
      <dsp:nvSpPr>
        <dsp:cNvPr id="0" name=""/>
        <dsp:cNvSpPr/>
      </dsp:nvSpPr>
      <dsp:spPr>
        <a:xfrm>
          <a:off x="2402272" y="3612088"/>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689C3-1CFE-4362-94C1-062A12F2001A}">
      <dsp:nvSpPr>
        <dsp:cNvPr id="0" name=""/>
        <dsp:cNvSpPr/>
      </dsp:nvSpPr>
      <dsp:spPr>
        <a:xfrm>
          <a:off x="3160355" y="3612088"/>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463B2-A8FA-4540-8D5C-2990C0557F9F}">
      <dsp:nvSpPr>
        <dsp:cNvPr id="0" name=""/>
        <dsp:cNvSpPr/>
      </dsp:nvSpPr>
      <dsp:spPr>
        <a:xfrm>
          <a:off x="3919037" y="3612088"/>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B1DCA-C3C5-4150-A7D7-DC40F2761C9F}">
      <dsp:nvSpPr>
        <dsp:cNvPr id="0" name=""/>
        <dsp:cNvSpPr/>
      </dsp:nvSpPr>
      <dsp:spPr>
        <a:xfrm>
          <a:off x="4677119" y="3612088"/>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DC72A-DF9D-4CD7-AE75-104BE049C192}">
      <dsp:nvSpPr>
        <dsp:cNvPr id="0" name=""/>
        <dsp:cNvSpPr/>
      </dsp:nvSpPr>
      <dsp:spPr>
        <a:xfrm>
          <a:off x="5435801" y="3612088"/>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23CF4-78B7-486E-BDF1-75C33ACB288B}">
      <dsp:nvSpPr>
        <dsp:cNvPr id="0" name=""/>
        <dsp:cNvSpPr/>
      </dsp:nvSpPr>
      <dsp:spPr>
        <a:xfrm>
          <a:off x="6193884" y="3612088"/>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F1F61-90C8-4F08-8FCF-A9C8C5E459D7}">
      <dsp:nvSpPr>
        <dsp:cNvPr id="0" name=""/>
        <dsp:cNvSpPr/>
      </dsp:nvSpPr>
      <dsp:spPr>
        <a:xfrm>
          <a:off x="6952566" y="3612088"/>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8AAB1-0658-4AB3-84B3-76B0F1D60684}">
      <dsp:nvSpPr>
        <dsp:cNvPr id="0" name=""/>
        <dsp:cNvSpPr/>
      </dsp:nvSpPr>
      <dsp:spPr>
        <a:xfrm>
          <a:off x="2402272" y="3711967"/>
          <a:ext cx="5463589" cy="79903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nl-NL" sz="1500" kern="1200" dirty="0"/>
            <a:t>Op welke manier komt het bedrijf aan zijn inkomsten en hoe gaan ze om met winst? </a:t>
          </a:r>
        </a:p>
      </dsp:txBody>
      <dsp:txXfrm>
        <a:off x="2402272" y="3711967"/>
        <a:ext cx="5463589" cy="799033"/>
      </dsp:txXfrm>
    </dsp:sp>
    <dsp:sp modelId="{775B6F4A-F242-4ACD-A765-AECD422F00CB}">
      <dsp:nvSpPr>
        <dsp:cNvPr id="0" name=""/>
        <dsp:cNvSpPr/>
      </dsp:nvSpPr>
      <dsp:spPr>
        <a:xfrm>
          <a:off x="2402272" y="4680577"/>
          <a:ext cx="5393474" cy="4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nl-NL" sz="2200" kern="1200" dirty="0"/>
            <a:t>Vraag 4</a:t>
          </a:r>
        </a:p>
      </dsp:txBody>
      <dsp:txXfrm>
        <a:off x="2402272" y="4680577"/>
        <a:ext cx="5393474" cy="490315"/>
      </dsp:txXfrm>
    </dsp:sp>
    <dsp:sp modelId="{EAD775FA-5C09-4CDE-BD5E-343F46913F0D}">
      <dsp:nvSpPr>
        <dsp:cNvPr id="0" name=""/>
        <dsp:cNvSpPr/>
      </dsp:nvSpPr>
      <dsp:spPr>
        <a:xfrm>
          <a:off x="2402272" y="5170893"/>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5380C-3493-4FC7-984A-6626F9850287}">
      <dsp:nvSpPr>
        <dsp:cNvPr id="0" name=""/>
        <dsp:cNvSpPr/>
      </dsp:nvSpPr>
      <dsp:spPr>
        <a:xfrm>
          <a:off x="3160355" y="5170893"/>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28BF0-A84D-4927-BFA0-F25163BC2C98}">
      <dsp:nvSpPr>
        <dsp:cNvPr id="0" name=""/>
        <dsp:cNvSpPr/>
      </dsp:nvSpPr>
      <dsp:spPr>
        <a:xfrm>
          <a:off x="3919037" y="5170893"/>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92EC6-D6D0-43D6-8F1B-34363B28BB13}">
      <dsp:nvSpPr>
        <dsp:cNvPr id="0" name=""/>
        <dsp:cNvSpPr/>
      </dsp:nvSpPr>
      <dsp:spPr>
        <a:xfrm>
          <a:off x="4677119" y="5170893"/>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ADDA83-EBEE-49DD-951E-5611D8728C04}">
      <dsp:nvSpPr>
        <dsp:cNvPr id="0" name=""/>
        <dsp:cNvSpPr/>
      </dsp:nvSpPr>
      <dsp:spPr>
        <a:xfrm>
          <a:off x="5435801" y="5170893"/>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F0759-568B-466B-99FB-66E86309623F}">
      <dsp:nvSpPr>
        <dsp:cNvPr id="0" name=""/>
        <dsp:cNvSpPr/>
      </dsp:nvSpPr>
      <dsp:spPr>
        <a:xfrm>
          <a:off x="6193884" y="5170893"/>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8A887-0765-46BD-8E93-65A0A1BB0BD3}">
      <dsp:nvSpPr>
        <dsp:cNvPr id="0" name=""/>
        <dsp:cNvSpPr/>
      </dsp:nvSpPr>
      <dsp:spPr>
        <a:xfrm>
          <a:off x="6952566" y="5170893"/>
          <a:ext cx="1262072" cy="998791"/>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CCA18-5448-49E6-9D27-D496E098215A}">
      <dsp:nvSpPr>
        <dsp:cNvPr id="0" name=""/>
        <dsp:cNvSpPr/>
      </dsp:nvSpPr>
      <dsp:spPr>
        <a:xfrm>
          <a:off x="2402272" y="5270772"/>
          <a:ext cx="5463589" cy="79903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nl-NL" sz="1500" kern="1200" dirty="0"/>
            <a:t>Op welke manier kun je het bedrijf wat je opzet  NOG duurzamer maken als je kijkt vanuit deze les? </a:t>
          </a:r>
        </a:p>
        <a:p>
          <a:pPr marL="0" lvl="0" indent="0" algn="l" defTabSz="666750">
            <a:lnSpc>
              <a:spcPct val="90000"/>
            </a:lnSpc>
            <a:spcBef>
              <a:spcPct val="0"/>
            </a:spcBef>
            <a:spcAft>
              <a:spcPct val="35000"/>
            </a:spcAft>
            <a:buNone/>
          </a:pPr>
          <a:endParaRPr lang="nl-NL" sz="1500" kern="1200" dirty="0"/>
        </a:p>
      </dsp:txBody>
      <dsp:txXfrm>
        <a:off x="2402272" y="5270772"/>
        <a:ext cx="5463589" cy="7990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971D358-B8BC-4B3F-9974-EE5EEBDD5E6C}" type="datetime1">
              <a:rPr lang="nl-NL" smtClean="0"/>
              <a:t>10-1-2024</a:t>
            </a:fld>
            <a:endParaRPr lang="nl-NL"/>
          </a:p>
        </p:txBody>
      </p:sp>
      <p:sp>
        <p:nvSpPr>
          <p:cNvPr id="4" name="Tijdelijke aanduiding voor voettekst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nl-NL" smtClean="0"/>
              <a:t>‹nr.›</a:t>
            </a:fld>
            <a:endParaRPr lang="nl-NL"/>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95F15-5EA9-4632-9D1B-209A47858822}" type="datetime1">
              <a:rPr lang="nl-NL" smtClean="0"/>
              <a:pPr/>
              <a:t>10-1-2024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nl-NL" noProof="0" smtClean="0"/>
              <a:t>‹nr.›</a:t>
            </a:fld>
            <a:endParaRPr lang="nl-NL"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vonederland.nl/leefbaarheid/mbo"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imcweekendschool.nl/" TargetMode="External"/><Relationship Id="rId4" Type="http://schemas.openxmlformats.org/officeDocument/2006/relationships/hyperlink" Target="http://www.weekendacademie.nl/hom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D4B9A9E5-4F7F-4A7D-9DE1-899232329269}" type="slidenum">
              <a:rPr lang="nl-NL" smtClean="0"/>
              <a:t>1</a:t>
            </a:fld>
            <a:endParaRPr lang="nl-NL"/>
          </a:p>
        </p:txBody>
      </p:sp>
    </p:spTree>
    <p:extLst>
      <p:ext uri="{BB962C8B-B14F-4D97-AF65-F5344CB8AC3E}">
        <p14:creationId xmlns:p14="http://schemas.microsoft.com/office/powerpoint/2010/main" val="415159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De term 'armoede' roept al snel allerlei beelden bij ons op: Afrikaanse kinderen die honger lijden, mensen bedelend om geld, een gebrek aan schoon drinkwater. Maar denk ook aan: mensen die worstelen met betalingsachterstanden, hypotheken die onder water staan, langdurige werkloosheid.</a:t>
            </a:r>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Eén ding is duidelijk: armoede kent vele vormen. Armoede is niet alleen een gebrek aan geld, maar vaak ook een gebrek aan een netwerk, opleiding, kansen, capaciteiten en aan gezondheid. Armoede is vaak geen momentopname, maar een structureel probleem met consequenties voor de langere termijn. Armoede heeft ook impact op u als ondernemer. En u kunt als ondernemer bijdragen aan de oplossing. Of het nu gaat om armoede in ontwikkelingslanden of dichter bij huis.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44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Biodiversiteit is de totale verscheidenheid aan leven op aarde. Die verscheidenheid is enorm en omvat mensen, dieren, planten en alle andere organismen. Biologen schatten dat er meer dan 40 miljoen soorten op de wereld zijn, waarvan we er pas zo'n 4 miljoen kennen. Biodiversiteit zorgt ervoor dat we kunnen beschikken over schoon water, vruchtbare grond, voedsel en grondstoffen voor onze economie. We zijn er dus voor ons bestaan afhankelijk van. Daarom is het zorgelijk dat de </a:t>
            </a:r>
            <a:r>
              <a:rPr lang="nl-NL" sz="1200" b="0" i="0" kern="1200" dirty="0" err="1">
                <a:solidFill>
                  <a:schemeClr val="tx1"/>
                </a:solidFill>
                <a:effectLst/>
                <a:latin typeface="+mn-lt"/>
                <a:ea typeface="+mn-ea"/>
                <a:cs typeface="+mn-cs"/>
              </a:rPr>
              <a:t>bioversiteit</a:t>
            </a:r>
            <a:r>
              <a:rPr lang="nl-NL" sz="1200" b="0" i="0" kern="1200" dirty="0">
                <a:solidFill>
                  <a:schemeClr val="tx1"/>
                </a:solidFill>
                <a:effectLst/>
                <a:latin typeface="+mn-lt"/>
                <a:ea typeface="+mn-ea"/>
                <a:cs typeface="+mn-cs"/>
              </a:rPr>
              <a:t> in rap tempo afneemt.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30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Mensen die in een prettig leefbare omgeving wonen en werken, zijn over het algemeen gezonder en gelukkiger. Als ondernemer kunt u grote invloed uitoefenen hierop. We noemen dit ook wel </a:t>
            </a:r>
            <a:r>
              <a:rPr lang="nl-NL" sz="1200" b="0" i="0" u="none" strike="noStrike" kern="1200" dirty="0">
                <a:solidFill>
                  <a:schemeClr val="tx1"/>
                </a:solidFill>
                <a:effectLst/>
                <a:latin typeface="+mn-lt"/>
                <a:ea typeface="+mn-ea"/>
                <a:cs typeface="+mn-cs"/>
                <a:hlinkClick r:id="rId3"/>
              </a:rPr>
              <a:t>maatschappelijk betrokken ondernemen</a:t>
            </a:r>
            <a:r>
              <a:rPr lang="nl-NL" sz="1200" b="0" i="0" kern="1200" dirty="0">
                <a:solidFill>
                  <a:schemeClr val="tx1"/>
                </a:solidFill>
                <a:effectLst/>
                <a:latin typeface="+mn-lt"/>
                <a:ea typeface="+mn-ea"/>
                <a:cs typeface="+mn-cs"/>
              </a:rPr>
              <a:t> (MBO). U kunt bijvoorbeeld uw medewerkers vrijwilligerswerk laten doen in de buurt. Of een buurtborrel organiseren waarbij bewoners meteen een kijkje kunnen nemen in uw bedrijf. Daarnaast kunt u uw bedrijf op een meer structurele manier aan een maatschappelijk doel verbinden. Zoals kansarme jongeren een beter toekomstperspectief bieden, bijvoorbeeld via een weekendschool:</a:t>
            </a:r>
          </a:p>
          <a:p>
            <a:r>
              <a:rPr lang="nl-NL" sz="1200" b="0" i="0" kern="1200" dirty="0">
                <a:solidFill>
                  <a:schemeClr val="tx1"/>
                </a:solidFill>
                <a:effectLst/>
                <a:latin typeface="+mn-lt"/>
                <a:ea typeface="+mn-ea"/>
                <a:cs typeface="+mn-cs"/>
              </a:rPr>
              <a:t>Zakelijk dienstverlener Eiffel ondersteunt de </a:t>
            </a:r>
            <a:r>
              <a:rPr lang="nl-NL" sz="1200" b="0" i="0" u="none" strike="noStrike" kern="1200" dirty="0">
                <a:solidFill>
                  <a:schemeClr val="tx1"/>
                </a:solidFill>
                <a:effectLst/>
                <a:latin typeface="+mn-lt"/>
                <a:ea typeface="+mn-ea"/>
                <a:cs typeface="+mn-cs"/>
                <a:hlinkClick r:id="rId4"/>
              </a:rPr>
              <a:t>Weekend Academie</a:t>
            </a:r>
            <a:r>
              <a:rPr lang="nl-NL" sz="1200" b="0" i="0" kern="1200" dirty="0">
                <a:solidFill>
                  <a:schemeClr val="tx1"/>
                </a:solidFill>
                <a:effectLst/>
                <a:latin typeface="+mn-lt"/>
                <a:ea typeface="+mn-ea"/>
                <a:cs typeface="+mn-cs"/>
              </a:rPr>
              <a:t> met strategisch advies en coaching. Ook geven medewerkers van Eiffel er workshops aan de kinderen van de academie, die aansluiten bij hun persoonlijke interesses, zoals omgaan met geld, gezonde voeding of reizen.</a:t>
            </a:r>
          </a:p>
          <a:p>
            <a:r>
              <a:rPr lang="nl-NL" sz="1200" b="0" i="0" kern="1200" dirty="0">
                <a:solidFill>
                  <a:schemeClr val="tx1"/>
                </a:solidFill>
                <a:effectLst/>
                <a:latin typeface="+mn-lt"/>
                <a:ea typeface="+mn-ea"/>
                <a:cs typeface="+mn-cs"/>
              </a:rPr>
              <a:t>IBM verzorgt de vakken Marketing &amp; Sales en Computer Techniek aan de </a:t>
            </a:r>
            <a:r>
              <a:rPr lang="nl-NL" sz="1200" b="0" i="0" u="none" strike="noStrike" kern="1200" dirty="0">
                <a:solidFill>
                  <a:schemeClr val="tx1"/>
                </a:solidFill>
                <a:effectLst/>
                <a:latin typeface="+mn-lt"/>
                <a:ea typeface="+mn-ea"/>
                <a:cs typeface="+mn-cs"/>
                <a:hlinkClick r:id="rId5"/>
              </a:rPr>
              <a:t>IMC Weekendschool</a:t>
            </a:r>
            <a:r>
              <a:rPr lang="nl-NL" sz="1200" b="0" i="0" kern="1200" dirty="0">
                <a:solidFill>
                  <a:schemeClr val="tx1"/>
                </a:solidFill>
                <a:effectLst/>
                <a:latin typeface="+mn-lt"/>
                <a:ea typeface="+mn-ea"/>
                <a:cs typeface="+mn-cs"/>
              </a:rPr>
              <a:t>. De IMC Weekendschool wil het toekomstperspectief van achterstandsleerlingen helpen verbreden, hun zelfvertrouwen helpen vergroten en hun gevoel van verbondenheid met de Nederlandse samenleving vergroten.</a:t>
            </a:r>
          </a:p>
          <a:p>
            <a:r>
              <a:rPr lang="nl-NL" sz="1200" b="0" i="0" kern="1200" dirty="0">
                <a:solidFill>
                  <a:schemeClr val="tx1"/>
                </a:solidFill>
                <a:effectLst/>
                <a:latin typeface="+mn-lt"/>
                <a:ea typeface="+mn-ea"/>
                <a:cs typeface="+mn-cs"/>
              </a:rPr>
              <a:t>Investeren in de samenleving levert veel op. Zo krijgt uw bedrijf meer waardering, kunnen uw medewerkers zich breder ontwikkelen en wordt de interne en externe samenwerking sterker.</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FA4218-C6E7-4023-90DC-447ADF36CF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436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lvl1pPr>
          </a:lstStyle>
          <a:p>
            <a:pPr rtl="0"/>
            <a:r>
              <a:rPr lang="nl-NL" noProof="0"/>
              <a:t>KLIKKEN OM TITELSTIJL VAN MODEL TE BEWERKEN</a:t>
            </a:r>
          </a:p>
        </p:txBody>
      </p:sp>
      <p:sp>
        <p:nvSpPr>
          <p:cNvPr id="3" name="Subtitel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6416041" y="5586890"/>
            <a:ext cx="4941770" cy="396660"/>
          </a:xfrm>
        </p:spPr>
        <p:txBody>
          <a:bodyPr rtlCol="0">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pic>
        <p:nvPicPr>
          <p:cNvPr id="8" name="Afbeelding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nhou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nl-NL" noProof="0"/>
              <a:t>KLIK OM MASTER TITLE STIJL TE BEWERKEN</a:t>
            </a:r>
          </a:p>
        </p:txBody>
      </p:sp>
      <p:pic>
        <p:nvPicPr>
          <p:cNvPr id="11" name="Afbeelding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Afbeelding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Afbeelding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a:t>
            </a:r>
          </a:p>
        </p:txBody>
      </p:sp>
      <p:sp>
        <p:nvSpPr>
          <p:cNvPr id="23" name="Tijdelijke aanduiding voor tekst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a:t>
            </a:r>
          </a:p>
        </p:txBody>
      </p:sp>
      <p:sp>
        <p:nvSpPr>
          <p:cNvPr id="24" name="Tijdelijke aanduiding voor tekst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a:t>
            </a:r>
          </a:p>
        </p:txBody>
      </p:sp>
      <p:sp>
        <p:nvSpPr>
          <p:cNvPr id="4" name="Tijdelijke aanduiding voor inhoud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nl-NL" noProof="0"/>
              <a:t>Klik om te bewerken</a:t>
            </a:r>
          </a:p>
        </p:txBody>
      </p:sp>
      <p:sp>
        <p:nvSpPr>
          <p:cNvPr id="25" name="Tijdelijke aanduiding voor inhoud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nl-NL" noProof="0"/>
              <a:t>Klik om te bewerken</a:t>
            </a:r>
          </a:p>
        </p:txBody>
      </p:sp>
      <p:sp>
        <p:nvSpPr>
          <p:cNvPr id="26" name="Tijdelijke aanduiding voor inhoud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nl-NL" noProof="0"/>
              <a:t>Klik om de tekststijlen van het model te bewerken</a:t>
            </a:r>
          </a:p>
          <a:p>
            <a:pPr lvl="1" rtl="0"/>
            <a:endParaRPr lang="nl-NL" noProof="0"/>
          </a:p>
        </p:txBody>
      </p:sp>
      <p:sp>
        <p:nvSpPr>
          <p:cNvPr id="22" name="Tijdelijke aanduiding voor inhoud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nl-NL" noProof="0"/>
              <a:t>Klik om te bewerken</a:t>
            </a:r>
          </a:p>
        </p:txBody>
      </p:sp>
      <p:sp>
        <p:nvSpPr>
          <p:cNvPr id="27" name="Tijdelijke aanduiding voor inhoud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nl-NL" noProof="0"/>
              <a:t>Klik om de tekststijlen van het model te bewerken</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nl-NL" noProof="0"/>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nl-NL" noProof="0"/>
              <a:t>Verkooppresentatie</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ee, inhou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solidFill>
                <a:latin typeface="+mj-lt"/>
                <a:ea typeface="+mj-ea"/>
                <a:cs typeface="+mj-cs"/>
              </a:defRPr>
            </a:lvl1pPr>
          </a:lstStyle>
          <a:p>
            <a:pPr rtl="0"/>
            <a:r>
              <a:rPr lang="nl-NL" noProof="0"/>
              <a:t>KLIK OM MASTER TITLE STIJL TE BEWERKEN</a:t>
            </a:r>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HOOFDTEKST TE BEWERKEN</a:t>
            </a:r>
          </a:p>
        </p:txBody>
      </p:sp>
      <p:sp>
        <p:nvSpPr>
          <p:cNvPr id="4" name="Tijdelijke aanduiding voor inhoud 3">
            <a:extLst>
              <a:ext uri="{FF2B5EF4-FFF2-40B4-BE49-F238E27FC236}">
                <a16:creationId xmlns:a16="http://schemas.microsoft.com/office/drawing/2014/main" id="{AC9B20CF-6B91-4562-B799-0ABDAEBC0D2A}"/>
              </a:ext>
            </a:extLst>
          </p:cNvPr>
          <p:cNvSpPr>
            <a:spLocks noGrp="1"/>
          </p:cNvSpPr>
          <p:nvPr>
            <p:ph sz="half" idx="2" hasCustomPrompt="1"/>
          </p:nvPr>
        </p:nvSpPr>
        <p:spPr>
          <a:xfrm>
            <a:off x="2933700" y="3834606"/>
            <a:ext cx="3924300"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nl-NL" noProof="0"/>
              <a:t>KLIK OM HOOFDTEKST TE BEWERKEN</a:t>
            </a:r>
          </a:p>
        </p:txBody>
      </p:sp>
      <p:sp>
        <p:nvSpPr>
          <p:cNvPr id="6" name="Tijdelijke aanduiding voor inhoud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7410173" y="3834606"/>
            <a:ext cx="3943627"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nl-NL" noProof="0"/>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nl-NL" noProof="0"/>
              <a:t>Verkooppresentatie</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nl-NL" noProof="0" smtClean="0"/>
              <a:t>‹nr.›</a:t>
            </a:fld>
            <a:endParaRPr lang="nl-NL" noProof="0"/>
          </a:p>
        </p:txBody>
      </p:sp>
      <p:pic>
        <p:nvPicPr>
          <p:cNvPr id="11" name="Afbeelding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el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nl-NL" noProof="0"/>
              <a:t>KLIK OM DE TITELSTIJL VAN HET MODEL TE BEWERKEN</a:t>
            </a:r>
          </a:p>
        </p:txBody>
      </p:sp>
      <p:sp>
        <p:nvSpPr>
          <p:cNvPr id="20" name="Tijdelijke aanduiding voor tekst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nl-NL" noProof="0"/>
              <a:t>KLIK OM SUBTITEL TOE TE VOEGEN</a:t>
            </a:r>
          </a:p>
        </p:txBody>
      </p:sp>
      <p:sp>
        <p:nvSpPr>
          <p:cNvPr id="25" name="Tijdelijke aanduiding voor tekst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26" name="Tijdelijke aanduiding voor tekst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nl-NL" noProof="0"/>
              <a:t>KLIK OM SUBTITEL TOE TE VOEGEN</a:t>
            </a:r>
          </a:p>
        </p:txBody>
      </p:sp>
      <p:sp>
        <p:nvSpPr>
          <p:cNvPr id="27" name="Tijdelijke aanduiding voor tekst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28" name="Tijdelijke aanduiding voor tekst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nl-NL" noProof="0"/>
              <a:t>KLIK OM SUBTITEL TOE TE VOEGEN</a:t>
            </a:r>
          </a:p>
        </p:txBody>
      </p:sp>
      <p:sp>
        <p:nvSpPr>
          <p:cNvPr id="29" name="Tijdelijke aanduiding voor tekst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21" name="Tijdelijke aanduiding voor datum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nl-NL" noProof="0"/>
              <a:t>20XX</a:t>
            </a:r>
          </a:p>
        </p:txBody>
      </p:sp>
      <p:sp>
        <p:nvSpPr>
          <p:cNvPr id="22" name="Tijdelijke aanduiding voor voettekst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nl-NL" noProof="0"/>
              <a:t>Verkooppresentatie</a:t>
            </a:r>
          </a:p>
        </p:txBody>
      </p:sp>
      <p:sp>
        <p:nvSpPr>
          <p:cNvPr id="24" name="Tijdelijke aanduiding voor dianumm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ie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nl-NL" noProof="0"/>
              <a:t>KLIK OM DE TITELSTIJL VAN HET MODEL TE BEWERKEN</a:t>
            </a:r>
          </a:p>
        </p:txBody>
      </p:sp>
      <p:sp>
        <p:nvSpPr>
          <p:cNvPr id="15" name="Tijdelijke aanduiding voor tekst 14">
            <a:extLst>
              <a:ext uri="{FF2B5EF4-FFF2-40B4-BE49-F238E27FC236}">
                <a16:creationId xmlns:a16="http://schemas.microsoft.com/office/drawing/2014/main" id="{B250D272-9B39-4C2D-B0F5-21010D11E437}"/>
              </a:ext>
            </a:extLst>
          </p:cNvPr>
          <p:cNvSpPr>
            <a:spLocks noGrp="1"/>
          </p:cNvSpPr>
          <p:nvPr>
            <p:ph type="body" sz="quarter" idx="16" hasCustomPrompt="1"/>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nl-NL" noProof="0"/>
              <a:t>Klik om de tekststijlen van het model te bewerken</a:t>
            </a:r>
          </a:p>
        </p:txBody>
      </p:sp>
      <p:sp>
        <p:nvSpPr>
          <p:cNvPr id="7" name="Tijdelijke aanduiding voor grafiek 6">
            <a:extLst>
              <a:ext uri="{FF2B5EF4-FFF2-40B4-BE49-F238E27FC236}">
                <a16:creationId xmlns:a16="http://schemas.microsoft.com/office/drawing/2014/main" id="{08AF2DB4-A973-4307-B59C-6058A138835C}"/>
              </a:ext>
            </a:extLst>
          </p:cNvPr>
          <p:cNvSpPr>
            <a:spLocks noGrp="1"/>
          </p:cNvSpPr>
          <p:nvPr>
            <p:ph type="chart" sz="quarter" idx="13" hasCustomPrompt="1"/>
          </p:nvPr>
        </p:nvSpPr>
        <p:spPr>
          <a:xfrm>
            <a:off x="838200" y="2286002"/>
            <a:ext cx="6094270" cy="3542143"/>
          </a:xfrm>
        </p:spPr>
        <p:txBody>
          <a:bodyPr rtlCol="0"/>
          <a:lstStyle/>
          <a:p>
            <a:pPr rtl="0"/>
            <a:r>
              <a:rPr lang="nl-NL" noProof="0" dirty="0"/>
              <a:t>Klik op pictogram om grafiek toe te voegen</a:t>
            </a:r>
          </a:p>
        </p:txBody>
      </p:sp>
      <p:sp>
        <p:nvSpPr>
          <p:cNvPr id="11" name="Tijdelijke aanduiding voor tekst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nl-NL" noProof="0"/>
              <a:t>Klik om te bewerken</a:t>
            </a:r>
          </a:p>
        </p:txBody>
      </p:sp>
      <p:sp>
        <p:nvSpPr>
          <p:cNvPr id="13" name="Tijdelijke aanduiding voor inhoud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nl-NL" noProof="0"/>
              <a:t>Klik om inhoud toe te voegen</a:t>
            </a:r>
          </a:p>
        </p:txBody>
      </p:sp>
      <p:sp>
        <p:nvSpPr>
          <p:cNvPr id="3" name="Tijdelijke aanduiding voor datum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nl-NL" noProof="0"/>
              <a:t>20XX</a:t>
            </a:r>
          </a:p>
        </p:txBody>
      </p:sp>
      <p:sp>
        <p:nvSpPr>
          <p:cNvPr id="4" name="Tijdelijke aanduiding voor voettekst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nl-NL" noProof="0"/>
              <a:t>Verkooppresentatie</a:t>
            </a:r>
          </a:p>
        </p:txBody>
      </p:sp>
      <p:sp>
        <p:nvSpPr>
          <p:cNvPr id="5" name="Tijdelijke aanduiding voor dianumm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jdlijn 2">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nl-NL" noProof="0"/>
              <a:t>KLIK OM DE TITELSTIJL VAN HT MODEL TE BEWERKEN</a:t>
            </a:r>
          </a:p>
        </p:txBody>
      </p:sp>
      <p:sp>
        <p:nvSpPr>
          <p:cNvPr id="6" name="Tijdelijke aanduiding voor tekst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nl-NL" noProof="0"/>
              <a:t>Year</a:t>
            </a:r>
          </a:p>
        </p:txBody>
      </p:sp>
      <p:sp>
        <p:nvSpPr>
          <p:cNvPr id="7" name="Tijdelijke aanduiding voor tekst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8" name="Tijdelijke aanduiding voor tekst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9" name="Tijdelijke aanduiding voor tekst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0" name="Tijdelijke aanduiding voor tekst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2" name="Tijdelijke aanduiding voor tekst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3" name="Tijdelijke aanduiding voor tekst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4" name="Tijdelijke aanduiding voor tekst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6" name="Tijdelijke aanduiding voor tekst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7" name="Tijdelijke aanduiding voor tekst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5" name="Tijdelijke aanduiding voor tekst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8" name="Tijdelijke aanduiding voor tekst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9" name="Tijdelijke aanduiding voor tekst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11" name="Tijdelijke aanduiding voor tekst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nl-NL" noProof="0"/>
              <a:t>Year</a:t>
            </a:r>
          </a:p>
        </p:txBody>
      </p:sp>
      <p:sp>
        <p:nvSpPr>
          <p:cNvPr id="20" name="Tijdelijke aanduiding voor tekst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1" name="Tijdelijke aanduiding voor tekst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2" name="Tijdelijke aanduiding voor tekst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3" name="Tijdelijke aanduiding voor tekst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4" name="Tijdelijke aanduiding voor tekst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5" name="Tijdelijke aanduiding voor tekst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6" name="Tijdelijke aanduiding voor tekst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8" name="Tijdelijke aanduiding voor tekst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9" name="Tijdelijke aanduiding voor tekst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27" name="Tijdelijke aanduiding voor tekst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30" name="Tijdelijke aanduiding voor tekst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31" name="Tijdelijke aanduiding voor tekst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nl-NL" noProof="0"/>
              <a:t>MM</a:t>
            </a:r>
          </a:p>
        </p:txBody>
      </p:sp>
      <p:sp>
        <p:nvSpPr>
          <p:cNvPr id="32" name="Rechthoek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solidFill>
                <a:schemeClr val="tx1">
                  <a:lumMod val="75000"/>
                  <a:lumOff val="25000"/>
                </a:schemeClr>
              </a:solidFill>
            </a:endParaRPr>
          </a:p>
        </p:txBody>
      </p:sp>
      <p:sp>
        <p:nvSpPr>
          <p:cNvPr id="36" name="Tijdelijke aanduiding voor datum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nl-NL" noProof="0"/>
              <a:t>20XX</a:t>
            </a:r>
          </a:p>
        </p:txBody>
      </p:sp>
      <p:sp>
        <p:nvSpPr>
          <p:cNvPr id="37" name="Tijdelijke aanduiding voor voettekst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nl-NL" noProof="0"/>
              <a:t>Verkooppresentatie</a:t>
            </a:r>
          </a:p>
        </p:txBody>
      </p:sp>
      <p:sp>
        <p:nvSpPr>
          <p:cNvPr id="38" name="Tijdelijke aanduiding voor dianumm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nl-NL" noProof="0"/>
              <a:t>KLIK OM DE TITELSTIJL VAN HET MODEL TE BEWERKEN</a:t>
            </a:r>
          </a:p>
        </p:txBody>
      </p:sp>
      <p:sp>
        <p:nvSpPr>
          <p:cNvPr id="7" name="Tijdelijke aanduiding voor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9084"/>
            <a:ext cx="10515600" cy="3695338"/>
          </a:xfrm>
        </p:spPr>
        <p:txBody>
          <a:bodyPr rtlCol="0"/>
          <a:lstStyle/>
          <a:p>
            <a:pPr rtl="0"/>
            <a:r>
              <a:rPr lang="nl-NL" noProof="0"/>
              <a:t>Klik op het pictogram om een SmartArt-afbeelding toe te voegen</a:t>
            </a:r>
          </a:p>
        </p:txBody>
      </p:sp>
      <p:sp>
        <p:nvSpPr>
          <p:cNvPr id="3" name="Tijdelijke aanduiding voor datum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nl-NL" noProof="0"/>
              <a:t>20XX</a:t>
            </a:r>
          </a:p>
        </p:txBody>
      </p:sp>
      <p:sp>
        <p:nvSpPr>
          <p:cNvPr id="4" name="Tijdelijke aanduiding voor voettekst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nl-NL" noProof="0"/>
              <a:t>Verkooppresentatie</a:t>
            </a:r>
          </a:p>
        </p:txBody>
      </p:sp>
      <p:cxnSp>
        <p:nvCxnSpPr>
          <p:cNvPr id="10" name="Rechte verbindingslijn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jdelijke aanduiding voor dianumm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dia 4 personen">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nl-NL" noProof="0"/>
              <a:t>KLIK OM DE TITELSTIJL VAN HET MODEL TE BEWERKEN</a:t>
            </a:r>
          </a:p>
        </p:txBody>
      </p:sp>
      <p:sp>
        <p:nvSpPr>
          <p:cNvPr id="11" name="Tijdelijke aanduiding voor afbeelding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487181" y="2886074"/>
            <a:ext cx="1845511" cy="1845511"/>
          </a:xfrm>
          <a:solidFill>
            <a:schemeClr val="bg1">
              <a:lumMod val="95000"/>
            </a:schemeClr>
          </a:solidFill>
        </p:spPr>
        <p:txBody>
          <a:bodyPr rtlCol="0"/>
          <a:lstStyle/>
          <a:p>
            <a:pPr rtl="0"/>
            <a:r>
              <a:rPr lang="nl-NL" noProof="0"/>
              <a:t>Klik op pictogram om afbeelding toe te voegen</a:t>
            </a:r>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6" name="Tijdelijke aanduiding voor tekst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17" name="Tijdelijke aanduiding voor afbeelding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3836914" y="2886074"/>
            <a:ext cx="1845511" cy="1845511"/>
          </a:xfrm>
          <a:solidFill>
            <a:schemeClr val="bg1">
              <a:lumMod val="95000"/>
            </a:schemeClr>
          </a:solidFill>
        </p:spPr>
        <p:txBody>
          <a:bodyPr rtlCol="0"/>
          <a:lstStyle/>
          <a:p>
            <a:pPr rtl="0"/>
            <a:r>
              <a:rPr lang="nl-NL" noProof="0"/>
              <a:t>Klik op pictogram om afbeelding toe te voegen</a:t>
            </a:r>
          </a:p>
        </p:txBody>
      </p:sp>
      <p:sp>
        <p:nvSpPr>
          <p:cNvPr id="23" name="Tijdelijke aanduiding voor tekst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7" name="Tijdelijke aanduiding voor tekst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18" name="Tijdelijke aanduiding voor afbeelding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327578" y="2886074"/>
            <a:ext cx="1845511" cy="1845511"/>
          </a:xfrm>
          <a:solidFill>
            <a:schemeClr val="bg1">
              <a:lumMod val="95000"/>
            </a:schemeClr>
          </a:solidFill>
        </p:spPr>
        <p:txBody>
          <a:bodyPr rtlCol="0"/>
          <a:lstStyle/>
          <a:p>
            <a:pPr lvl="1" rtl="0"/>
            <a:r>
              <a:rPr lang="nl-NL" noProof="0"/>
              <a:t>Klik op pictogram om afbeelding toe te voegen</a:t>
            </a:r>
          </a:p>
        </p:txBody>
      </p:sp>
      <p:sp>
        <p:nvSpPr>
          <p:cNvPr id="24" name="Tijdelijke aanduiding voor tekst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8" name="Tijdelijke aanduiding voor tekst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19" name="Tijdelijke aanduiding voor afbeelding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58" y="2886074"/>
            <a:ext cx="1845511" cy="1845511"/>
          </a:xfrm>
          <a:solidFill>
            <a:schemeClr val="bg1">
              <a:lumMod val="95000"/>
            </a:schemeClr>
          </a:solidFill>
        </p:spPr>
        <p:txBody>
          <a:bodyPr rtlCol="0"/>
          <a:lstStyle/>
          <a:p>
            <a:pPr rtl="0"/>
            <a:r>
              <a:rPr lang="nl-NL" noProof="0"/>
              <a:t>Klik op pictogram om afbeelding toe te voegen</a:t>
            </a:r>
          </a:p>
        </p:txBody>
      </p:sp>
      <p:sp>
        <p:nvSpPr>
          <p:cNvPr id="25" name="Tijdelijke aanduiding voor tekst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9" name="Tijdelijke aanduiding voor tekst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cxnSp>
        <p:nvCxnSpPr>
          <p:cNvPr id="10" name="Rechte verbindingslijn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nl-NL" noProof="0"/>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nl-NL" noProof="0"/>
              <a:t>Verkooppresentatie</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dia 8 personen">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nl-NL" noProof="0"/>
              <a:t>KLIK OM DE TITELSTIJL VAN HET MODEL TE BEWERKEN</a:t>
            </a:r>
          </a:p>
        </p:txBody>
      </p:sp>
      <p:sp>
        <p:nvSpPr>
          <p:cNvPr id="11" name="Tijdelijke aanduiding voor afbeelding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nl-NL" noProof="0"/>
              <a:t>Klik op pictogram om afbeelding toe te voegen</a:t>
            </a:r>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6" name="Tijdelijke aanduiding voor tekst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17" name="Tijdelijke aanduiding voor afbeelding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nl-NL" noProof="0"/>
              <a:t>Klik op pictogram om afbeelding toe te voegen</a:t>
            </a:r>
          </a:p>
        </p:txBody>
      </p:sp>
      <p:sp>
        <p:nvSpPr>
          <p:cNvPr id="23" name="Tijdelijke aanduiding voor tekst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7" name="Tijdelijke aanduiding voor tekst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18" name="Tijdelijke aanduiding voor afbeelding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716934" y="2428875"/>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nl-NL" noProof="0"/>
              <a:t>Klik op pictogram om afbeelding toe te voegen</a:t>
            </a:r>
          </a:p>
        </p:txBody>
      </p:sp>
      <p:sp>
        <p:nvSpPr>
          <p:cNvPr id="24" name="Tijdelijke aanduiding voor tekst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8" name="Tijdelijke aanduiding voor tekst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19" name="Tijdelijke aanduiding voor afbeelding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nl-NL" noProof="0"/>
              <a:t>Klik op pictogram om afbeelding toe te voegen</a:t>
            </a:r>
          </a:p>
        </p:txBody>
      </p:sp>
      <p:sp>
        <p:nvSpPr>
          <p:cNvPr id="25" name="Tijdelijke aanduiding voor tekst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9" name="Tijdelijke aanduiding voor tekst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55" name="Tijdelijke aanduiding voor afbeelding 10">
            <a:extLst>
              <a:ext uri="{FF2B5EF4-FFF2-40B4-BE49-F238E27FC236}">
                <a16:creationId xmlns:a16="http://schemas.microsoft.com/office/drawing/2014/main" id="{1EBAEB1D-A7F9-4F90-B642-4277D3802BAB}"/>
              </a:ext>
            </a:extLst>
          </p:cNvPr>
          <p:cNvSpPr>
            <a:spLocks noGrp="1"/>
          </p:cNvSpPr>
          <p:nvPr>
            <p:ph type="pic" sz="quarter" idx="26" hasCustomPrompt="1"/>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nl-NL" noProof="0"/>
              <a:t>Klik op pictogram om afbeelding toe te voegen</a:t>
            </a:r>
          </a:p>
        </p:txBody>
      </p:sp>
      <p:sp>
        <p:nvSpPr>
          <p:cNvPr id="54" name="Tijdelijke aanduiding voor tekst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62" name="Tijdelijke aanduiding voor tekst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56" name="Tijdelijke aanduiding voor afbeelding 10">
            <a:extLst>
              <a:ext uri="{FF2B5EF4-FFF2-40B4-BE49-F238E27FC236}">
                <a16:creationId xmlns:a16="http://schemas.microsoft.com/office/drawing/2014/main" id="{9461A69E-14C8-4325-89AF-D4257C1C05BA}"/>
              </a:ext>
            </a:extLst>
          </p:cNvPr>
          <p:cNvSpPr>
            <a:spLocks noGrp="1"/>
          </p:cNvSpPr>
          <p:nvPr>
            <p:ph type="pic" sz="quarter" idx="27" hasCustomPrompt="1"/>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nl-NL" noProof="0"/>
              <a:t>Klik op pictogram om afbeelding toe te voegen</a:t>
            </a:r>
          </a:p>
        </p:txBody>
      </p:sp>
      <p:sp>
        <p:nvSpPr>
          <p:cNvPr id="59" name="Tijdelijke aanduiding voor tekst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63" name="Tijdelijke aanduiding voor tekst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57" name="Tijdelijke aanduiding voor afbeelding 10">
            <a:extLst>
              <a:ext uri="{FF2B5EF4-FFF2-40B4-BE49-F238E27FC236}">
                <a16:creationId xmlns:a16="http://schemas.microsoft.com/office/drawing/2014/main" id="{0FB38616-82FB-4DAD-A82E-3777ACB41148}"/>
              </a:ext>
            </a:extLst>
          </p:cNvPr>
          <p:cNvSpPr>
            <a:spLocks noGrp="1"/>
          </p:cNvSpPr>
          <p:nvPr>
            <p:ph type="pic" sz="quarter" idx="28" hasCustomPrompt="1"/>
          </p:nvPr>
        </p:nvSpPr>
        <p:spPr>
          <a:xfrm>
            <a:off x="6716934" y="4287711"/>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nl-NL" noProof="0"/>
              <a:t>Klik op pictogram om afbeelding toe te voegen</a:t>
            </a:r>
          </a:p>
        </p:txBody>
      </p:sp>
      <p:sp>
        <p:nvSpPr>
          <p:cNvPr id="60" name="Tijdelijke aanduiding voor tekst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64" name="Tijdelijke aanduiding voor tekst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58" name="Tijdelijke aanduiding voor afbeelding 10">
            <a:extLst>
              <a:ext uri="{FF2B5EF4-FFF2-40B4-BE49-F238E27FC236}">
                <a16:creationId xmlns:a16="http://schemas.microsoft.com/office/drawing/2014/main" id="{622ED9F4-EB9B-4588-8501-BFECB846EE73}"/>
              </a:ext>
            </a:extLst>
          </p:cNvPr>
          <p:cNvSpPr>
            <a:spLocks noGrp="1"/>
          </p:cNvSpPr>
          <p:nvPr>
            <p:ph type="pic" sz="quarter" idx="29" hasCustomPrompt="1"/>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nl-NL" noProof="0"/>
              <a:t>Klik op pictogram om afbeelding toe te voegen</a:t>
            </a:r>
          </a:p>
        </p:txBody>
      </p:sp>
      <p:sp>
        <p:nvSpPr>
          <p:cNvPr id="61" name="Tijdelijke aanduiding voor tekst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65" name="Tijdelijke aanduiding voor tekst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nl-NL" noProof="0"/>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nl-NL" noProof="0"/>
              <a:t>Verkooppresentatie</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nl-NL" noProof="0" smtClean="0"/>
              <a:t>‹nr.›</a:t>
            </a:fld>
            <a:endParaRPr lang="nl-NL" noProof="0"/>
          </a:p>
        </p:txBody>
      </p:sp>
      <p:pic>
        <p:nvPicPr>
          <p:cNvPr id="13" name="Afbeelding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Afbeelding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nciering">
    <p:bg>
      <p:bgPr>
        <a:solidFill>
          <a:schemeClr val="bg1"/>
        </a:solidFill>
        <a:effectLst/>
      </p:bgPr>
    </p:bg>
    <p:spTree>
      <p:nvGrpSpPr>
        <p:cNvPr id="1" name=""/>
        <p:cNvGrpSpPr/>
        <p:nvPr/>
      </p:nvGrpSpPr>
      <p:grpSpPr>
        <a:xfrm>
          <a:off x="0" y="0"/>
          <a:ext cx="0" cy="0"/>
          <a:chOff x="0" y="0"/>
          <a:chExt cx="0" cy="0"/>
        </a:xfrm>
      </p:grpSpPr>
      <p:cxnSp>
        <p:nvCxnSpPr>
          <p:cNvPr id="16" name="Rechte verbindingslijn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nl-NL" noProof="0"/>
              <a:t>KLIK OM DE TITELSTIJL VAN HET MODEL TE BEWERKEN</a:t>
            </a:r>
          </a:p>
        </p:txBody>
      </p:sp>
      <p:sp>
        <p:nvSpPr>
          <p:cNvPr id="11" name="Tijdelijke aanduiding voor inhoud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l-NL" noProof="0"/>
              <a:t>Klik om inhoud toe te voegen</a:t>
            </a:r>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a:t>
            </a:r>
          </a:p>
        </p:txBody>
      </p:sp>
      <p:sp>
        <p:nvSpPr>
          <p:cNvPr id="17" name="Tijdelijke aanduiding voor tekst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4" name="Tijdelijke aanduiding voor inhoud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p:txBody>
      </p:sp>
      <p:sp>
        <p:nvSpPr>
          <p:cNvPr id="24" name="Tijdelijke aanduiding voor inhoud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l-NL" noProof="0"/>
              <a:t>Klik om inhoud toe te voegen</a:t>
            </a:r>
          </a:p>
        </p:txBody>
      </p:sp>
      <p:sp>
        <p:nvSpPr>
          <p:cNvPr id="5" name="Tijdelijke aanduiding voor tekst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a:t>
            </a:r>
          </a:p>
        </p:txBody>
      </p:sp>
      <p:sp>
        <p:nvSpPr>
          <p:cNvPr id="18" name="Tijdelijke aanduiding voor tekst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nl-NL" noProof="0"/>
              <a:t>KLIK OM TE BEWERKEN</a:t>
            </a:r>
          </a:p>
        </p:txBody>
      </p:sp>
      <p:sp>
        <p:nvSpPr>
          <p:cNvPr id="6" name="Tijdelijke aanduiding voor inhoud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p:txBody>
      </p:sp>
      <p:sp>
        <p:nvSpPr>
          <p:cNvPr id="25" name="Tijdelijke aanduiding voor inhoud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l-NL" noProof="0"/>
              <a:t>Klik om inhoud toe te voegen</a:t>
            </a:r>
          </a:p>
        </p:txBody>
      </p:sp>
      <p:sp>
        <p:nvSpPr>
          <p:cNvPr id="21" name="Tijdelijke aanduiding voor tekst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a:t>
            </a:r>
          </a:p>
        </p:txBody>
      </p:sp>
      <p:sp>
        <p:nvSpPr>
          <p:cNvPr id="19" name="Tijdelijke aanduiding voor tekst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22" name="Tijdelijke aanduiding voor inhoud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p:txBody>
      </p:sp>
      <p:sp>
        <p:nvSpPr>
          <p:cNvPr id="26" name="Tijdelijke aanduiding voor inhoud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l-NL" noProof="0"/>
              <a:t>Klik om inhoud toe te voegen</a:t>
            </a:r>
          </a:p>
        </p:txBody>
      </p:sp>
      <p:sp>
        <p:nvSpPr>
          <p:cNvPr id="14" name="Tijdelijke aanduiding voor tekst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a:t>
            </a:r>
          </a:p>
        </p:txBody>
      </p:sp>
      <p:sp>
        <p:nvSpPr>
          <p:cNvPr id="23" name="Tijdelijke aanduiding voor tekst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TE BEWERKEN</a:t>
            </a:r>
          </a:p>
        </p:txBody>
      </p:sp>
      <p:sp>
        <p:nvSpPr>
          <p:cNvPr id="15" name="Tijdelijke aanduiding voor inhoud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nl-NL" noProof="0"/>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nl-NL" noProof="0"/>
              <a:t>Verkooppresentatie</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solidFill>
                <a:latin typeface="+mj-lt"/>
                <a:ea typeface="+mj-ea"/>
                <a:cs typeface="+mj-cs"/>
              </a:defRPr>
            </a:lvl1pPr>
          </a:lstStyle>
          <a:p>
            <a:pPr rtl="0"/>
            <a:r>
              <a:rPr lang="nl-NL" noProof="0"/>
              <a:t>KLIK OM MASTER TITLE STIJL TE BEWERKEN</a:t>
            </a:r>
          </a:p>
        </p:txBody>
      </p:sp>
      <p:sp>
        <p:nvSpPr>
          <p:cNvPr id="3" name="Tijdelijke aanduiding voor tekst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cxnSp>
        <p:nvCxnSpPr>
          <p:cNvPr id="23" name="Rechte verbindingslijn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jdelijke aanduiding voor datum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nl-NL" noProof="0"/>
              <a:t>20XX</a:t>
            </a:r>
          </a:p>
        </p:txBody>
      </p:sp>
      <p:sp>
        <p:nvSpPr>
          <p:cNvPr id="22" name="Tijdelijke aanduiding voor voettekst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nl-NL" noProof="0"/>
              <a:t>Verkooppresentatie</a:t>
            </a:r>
          </a:p>
        </p:txBody>
      </p:sp>
      <p:sp>
        <p:nvSpPr>
          <p:cNvPr id="24" name="Tijdelijke aanduiding voor dianumm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el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bg1"/>
                </a:solidFill>
              </a:defRPr>
            </a:lvl1pPr>
          </a:lstStyle>
          <a:p>
            <a:pPr rtl="0"/>
            <a:r>
              <a:rPr lang="nl-NL" noProof="0"/>
              <a:t>KLIKKEN OM TITELSTIJL VAN MODEL TE BEWERKEN</a:t>
            </a:r>
          </a:p>
        </p:txBody>
      </p:sp>
      <p:sp>
        <p:nvSpPr>
          <p:cNvPr id="3" name="Tijdelijke aanduiding voor inhoud 2">
            <a:extLst>
              <a:ext uri="{FF2B5EF4-FFF2-40B4-BE49-F238E27FC236}">
                <a16:creationId xmlns:a16="http://schemas.microsoft.com/office/drawing/2014/main" id="{2DA41CE6-5A88-4C5C-B2A4-6A5D2153B16F}"/>
              </a:ext>
            </a:extLst>
          </p:cNvPr>
          <p:cNvSpPr>
            <a:spLocks noGrp="1"/>
          </p:cNvSpPr>
          <p:nvPr>
            <p:ph idx="1" hasCustomPrompt="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nl-NL" noProof="0"/>
              <a:t>20XX</a:t>
            </a:r>
          </a:p>
        </p:txBody>
      </p:sp>
      <p:sp>
        <p:nvSpPr>
          <p:cNvPr id="5" name="Tijdelijke aanduiding voor voettekst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nl-NL" noProof="0"/>
              <a:t>Verkooppresentatie</a:t>
            </a:r>
          </a:p>
        </p:txBody>
      </p:sp>
      <p:sp>
        <p:nvSpPr>
          <p:cNvPr id="6" name="Tijdelijke aanduiding voor dianumm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Afsluiting">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bg1"/>
                </a:solidFill>
              </a:defRPr>
            </a:lvl1pPr>
          </a:lstStyle>
          <a:p>
            <a:pPr rtl="0"/>
            <a:r>
              <a:rPr lang="nl-NL" noProof="0"/>
              <a:t>KLIKKEN OM TITELSTIJL VAN MODEL TE BEWERKEN</a:t>
            </a:r>
          </a:p>
        </p:txBody>
      </p:sp>
      <p:sp>
        <p:nvSpPr>
          <p:cNvPr id="3" name="Subtitel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pic>
        <p:nvPicPr>
          <p:cNvPr id="6" name="Afbeelding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Tijdelijke aanduiding voor datum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nl-NL" noProof="0"/>
              <a:t>20XX</a:t>
            </a:r>
          </a:p>
        </p:txBody>
      </p:sp>
      <p:sp>
        <p:nvSpPr>
          <p:cNvPr id="10" name="Tijdelijke aanduiding voor voettekst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nl-NL" noProof="0"/>
              <a:t>Verkooppresentatie</a:t>
            </a:r>
          </a:p>
        </p:txBody>
      </p:sp>
      <p:sp>
        <p:nvSpPr>
          <p:cNvPr id="11" name="Tijdelijke aanduiding voor dianumm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42935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DA2A3101-C6DC-4EE6-A61C-804963ED88B7}" type="datetimeFigureOut">
              <a:rPr lang="nl-NL" smtClean="0"/>
              <a:t>10-1-2024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50EF83-841D-4299-A766-F0CBA55A8C7A}"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903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A2A3101-C6DC-4EE6-A61C-804963ED88B7}" type="datetimeFigureOut">
              <a:rPr lang="nl-NL" smtClean="0"/>
              <a:t>10-1-2024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50EF83-841D-4299-A766-F0CBA55A8C7A}" type="slidenum">
              <a:rPr lang="nl-NL" smtClean="0"/>
              <a:t>‹nr.›</a:t>
            </a:fld>
            <a:endParaRPr lang="nl-NL"/>
          </a:p>
        </p:txBody>
      </p:sp>
    </p:spTree>
    <p:extLst>
      <p:ext uri="{BB962C8B-B14F-4D97-AF65-F5344CB8AC3E}">
        <p14:creationId xmlns:p14="http://schemas.microsoft.com/office/powerpoint/2010/main" val="945117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10-1-2024</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643857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10-1-2024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75114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2D7A0-76B2-4595-9E22-428EABFED7D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F0CD900-773E-4358-AD87-9E09E4BB1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28045D-18BE-47A9-9096-D3789CCA09B8}"/>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5" name="Tijdelijke aanduiding voor voettekst 4">
            <a:extLst>
              <a:ext uri="{FF2B5EF4-FFF2-40B4-BE49-F238E27FC236}">
                <a16:creationId xmlns:a16="http://schemas.microsoft.com/office/drawing/2014/main" id="{4178A7C2-9346-4CFF-B436-CC3E0552F7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D84E7D-3A9C-4314-AE8B-7338847722FB}"/>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1319095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68A4D-232D-454E-A943-41E76944A03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CE2A9A-7E0E-473F-A2FA-7C1C50A4CB4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D79F37-2B5B-4948-A429-DAE23CC46E6E}"/>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5" name="Tijdelijke aanduiding voor voettekst 4">
            <a:extLst>
              <a:ext uri="{FF2B5EF4-FFF2-40B4-BE49-F238E27FC236}">
                <a16:creationId xmlns:a16="http://schemas.microsoft.com/office/drawing/2014/main" id="{C6D4D976-2748-43A1-9C79-2CDA3C480D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D1C7C4-E907-457C-91D1-DA600987AFB1}"/>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1608453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70210-0A2D-4A91-B9BB-369811D36E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ADB80D2-ED08-491F-8F1F-371C18F472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14101C7-05F1-4F4E-BB0F-2C78164B4052}"/>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5" name="Tijdelijke aanduiding voor voettekst 4">
            <a:extLst>
              <a:ext uri="{FF2B5EF4-FFF2-40B4-BE49-F238E27FC236}">
                <a16:creationId xmlns:a16="http://schemas.microsoft.com/office/drawing/2014/main" id="{332239AD-A4C2-47E1-8C63-7DD9B6644F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516241-DF2D-4535-90BC-4D8E61B9D12E}"/>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1412420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680E-246F-4357-857B-BBD2083D14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A25BA62-5367-4CCC-97D0-13A0AA90B6B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1986D7B-CE6A-4498-A1E6-A1525D0F25E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8CCDC63-BC01-42FF-ACE8-889FA820CDAD}"/>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6" name="Tijdelijke aanduiding voor voettekst 5">
            <a:extLst>
              <a:ext uri="{FF2B5EF4-FFF2-40B4-BE49-F238E27FC236}">
                <a16:creationId xmlns:a16="http://schemas.microsoft.com/office/drawing/2014/main" id="{7E11B6A0-C691-46BD-82D7-90094EBA72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9634FEE-3B09-4F96-BEBB-DA95CF6AF538}"/>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1396338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E6D2E-6312-4D1D-8D4D-D96B2B64CF9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1BD73B5-626F-428A-82AE-4A57BED15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96C0D90-7769-4548-8E38-2E650C05197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E11495-8556-4CDD-8CCC-AE80E4908A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2CCFFD9-BA29-4B94-917A-6662C303FFD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24C7C0F-5743-4BC3-BF18-B17024196FC5}"/>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8" name="Tijdelijke aanduiding voor voettekst 7">
            <a:extLst>
              <a:ext uri="{FF2B5EF4-FFF2-40B4-BE49-F238E27FC236}">
                <a16:creationId xmlns:a16="http://schemas.microsoft.com/office/drawing/2014/main" id="{5F6D9BDC-A6AC-4DAC-BBD4-30960E51D6C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19A33A5-13E9-4922-9E7C-36776794BFF7}"/>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233123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jdlijn">
    <p:spTree>
      <p:nvGrpSpPr>
        <p:cNvPr id="1" name=""/>
        <p:cNvGrpSpPr/>
        <p:nvPr/>
      </p:nvGrpSpPr>
      <p:grpSpPr>
        <a:xfrm>
          <a:off x="0" y="0"/>
          <a:ext cx="0" cy="0"/>
          <a:chOff x="0" y="0"/>
          <a:chExt cx="0" cy="0"/>
        </a:xfrm>
      </p:grpSpPr>
      <p:sp>
        <p:nvSpPr>
          <p:cNvPr id="12" name="Afbeelding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j-lt"/>
                <a:ea typeface="+mj-ea"/>
                <a:cs typeface="+mj-cs"/>
              </a:defRPr>
            </a:lvl1pPr>
          </a:lstStyle>
          <a:p>
            <a:pPr rtl="0"/>
            <a:r>
              <a:rPr lang="nl-NL" noProof="0"/>
              <a:t>KLIK OM DE TITEL TE BEWERKEN</a:t>
            </a:r>
          </a:p>
        </p:txBody>
      </p:sp>
      <p:sp>
        <p:nvSpPr>
          <p:cNvPr id="16" name="Tijdelijke aanduiding voor tekst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lvl1pPr>
          </a:lstStyle>
          <a:p>
            <a:pPr lvl="0" rtl="0"/>
            <a:r>
              <a:rPr lang="nl-NL" noProof="0"/>
              <a:t>KLIK OM STIJLEN VAN MODELTEKST TE BEWERKEN</a:t>
            </a:r>
          </a:p>
        </p:txBody>
      </p:sp>
      <p:sp>
        <p:nvSpPr>
          <p:cNvPr id="17" name="Tijdelijke aanduiding voor tekst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lvl1pPr>
          </a:lstStyle>
          <a:p>
            <a:pPr lvl="0" rtl="0"/>
            <a:r>
              <a:rPr lang="nl-NL" noProof="0"/>
              <a:t>KLIK OM STIJLEN VAN MODELTEKST TE BEWERKEN</a:t>
            </a:r>
          </a:p>
        </p:txBody>
      </p:sp>
      <p:sp>
        <p:nvSpPr>
          <p:cNvPr id="18" name="Tijdelijke aanduiding voor tekst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lvl1pPr>
          </a:lstStyle>
          <a:p>
            <a:pPr lvl="0" rtl="0"/>
            <a:r>
              <a:rPr lang="nl-NL" noProof="0"/>
              <a:t>KLIK OM STIJLEN VAN MODELTEKST TE BEWERKEN</a:t>
            </a:r>
          </a:p>
        </p:txBody>
      </p:sp>
      <p:sp>
        <p:nvSpPr>
          <p:cNvPr id="19" name="Tijdelijke aanduiding voor tekst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lvl1pPr>
          </a:lstStyle>
          <a:p>
            <a:pPr lvl="0" rtl="0"/>
            <a:r>
              <a:rPr lang="nl-NL" noProof="0"/>
              <a:t>KLIK OM STIJLEN VAN MODELTEKST TE BEWERKEN</a:t>
            </a:r>
          </a:p>
        </p:txBody>
      </p:sp>
      <p:sp>
        <p:nvSpPr>
          <p:cNvPr id="34" name="Tijdelijke aanduiding voor tekst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lvl1pPr>
          </a:lstStyle>
          <a:p>
            <a:pPr lvl="0" rtl="0"/>
            <a:r>
              <a:rPr lang="nl-NL" noProof="0"/>
              <a:t>Klik om de tekststijl van het model te bewerken</a:t>
            </a:r>
          </a:p>
        </p:txBody>
      </p:sp>
      <p:sp>
        <p:nvSpPr>
          <p:cNvPr id="35" name="Tijdelijke aanduiding voor tekst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rtlCol="0" anchor="t">
            <a:normAutofit/>
          </a:bodyPr>
          <a:lstStyle>
            <a:lvl1pPr marL="0" indent="0" algn="l">
              <a:lnSpc>
                <a:spcPct val="100000"/>
              </a:lnSpc>
              <a:buNone/>
              <a:defRPr sz="1400" spc="50" baseline="0"/>
            </a:lvl1pPr>
          </a:lstStyle>
          <a:p>
            <a:pPr lvl="0" rtl="0"/>
            <a:r>
              <a:rPr lang="nl-NL" noProof="0"/>
              <a:t>Klik om de tekststijl van het model te bewerken</a:t>
            </a:r>
          </a:p>
        </p:txBody>
      </p:sp>
      <p:sp>
        <p:nvSpPr>
          <p:cNvPr id="36" name="Tijdelijke aanduiding voor tekst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lvl1pPr>
          </a:lstStyle>
          <a:p>
            <a:pPr lvl="0" rtl="0"/>
            <a:r>
              <a:rPr lang="nl-NL" noProof="0"/>
              <a:t>Klik om de tekststijl van het model te bewerken</a:t>
            </a:r>
          </a:p>
        </p:txBody>
      </p:sp>
      <p:sp>
        <p:nvSpPr>
          <p:cNvPr id="37" name="Tijdelijke aanduiding voor tekst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lvl1pPr>
          </a:lstStyle>
          <a:p>
            <a:pPr lvl="0" rtl="0"/>
            <a:r>
              <a:rPr lang="nl-NL" noProof="0"/>
              <a:t>Klik om de tekststijl van het model te bewerken</a:t>
            </a:r>
          </a:p>
        </p:txBody>
      </p:sp>
      <p:cxnSp>
        <p:nvCxnSpPr>
          <p:cNvPr id="3" name="Rechte verbindingslijn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Rechte verbindingslijn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Rechte verbindingslijn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Rechte verbindingslijn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Tijdelijke aanduiding voor datum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nl-NL" noProof="0"/>
              <a:t>20XX</a:t>
            </a:r>
          </a:p>
        </p:txBody>
      </p:sp>
      <p:sp>
        <p:nvSpPr>
          <p:cNvPr id="6" name="Tijdelijke aanduiding voor voettekst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rtlCol="0"/>
          <a:lstStyle>
            <a:lvl1pPr>
              <a:defRPr sz="900"/>
            </a:lvl1pPr>
          </a:lstStyle>
          <a:p>
            <a:pPr algn="l" rtl="0"/>
            <a:r>
              <a:rPr lang="nl-NL" noProof="0"/>
              <a:t>Verkooppresentatie</a:t>
            </a:r>
          </a:p>
        </p:txBody>
      </p:sp>
      <p:sp>
        <p:nvSpPr>
          <p:cNvPr id="7" name="Tijdelijke aanduiding voor dianumm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3052812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7DED7-2A39-423A-BF68-B435FC68B3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6FC9B23-1B03-4BB8-8B7A-0254604944EA}"/>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4" name="Tijdelijke aanduiding voor voettekst 3">
            <a:extLst>
              <a:ext uri="{FF2B5EF4-FFF2-40B4-BE49-F238E27FC236}">
                <a16:creationId xmlns:a16="http://schemas.microsoft.com/office/drawing/2014/main" id="{A76FDD32-2E1C-4145-8934-A78941F12C6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49D65D4-8139-43DC-ADC3-897D910028CB}"/>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719690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F3EAC9-D9BB-4E4F-BF1E-945F5F08D2D8}"/>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3" name="Tijdelijke aanduiding voor voettekst 2">
            <a:extLst>
              <a:ext uri="{FF2B5EF4-FFF2-40B4-BE49-F238E27FC236}">
                <a16:creationId xmlns:a16="http://schemas.microsoft.com/office/drawing/2014/main" id="{D274A006-252D-41A5-93C0-93374CF0BB8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C4029CD-6318-440D-8222-EAAA0621277D}"/>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1642747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5596C-18A0-4BCD-B59B-EAEF456C52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175A77-0C7A-40FA-BD22-B28601A00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17B968B-C72A-4568-95DE-4DC8D736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EBF94E-FFC8-43E9-9D8D-735F0B0E439C}"/>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6" name="Tijdelijke aanduiding voor voettekst 5">
            <a:extLst>
              <a:ext uri="{FF2B5EF4-FFF2-40B4-BE49-F238E27FC236}">
                <a16:creationId xmlns:a16="http://schemas.microsoft.com/office/drawing/2014/main" id="{C54311A7-5CB1-43F7-99AF-54C424BA94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73EF43-A6A3-49E4-B90E-31DAEC3C2D2F}"/>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3446437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6BC5F-514C-4D8F-A088-C740523E04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0D9D83-7139-4CC6-B341-B3FD3C8A5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22C1237-DE99-4A19-A9FD-738712CBF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21CD8B-837C-4571-B9DB-55D10858D68B}"/>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6" name="Tijdelijke aanduiding voor voettekst 5">
            <a:extLst>
              <a:ext uri="{FF2B5EF4-FFF2-40B4-BE49-F238E27FC236}">
                <a16:creationId xmlns:a16="http://schemas.microsoft.com/office/drawing/2014/main" id="{63E2EB63-9F85-4DC8-A902-02D38F3446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2EBA7B-0B45-4F33-A589-E561236D3429}"/>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3737083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41EEE-36F0-4127-B554-AB912B8CF5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50A37FB-1B23-4B2C-9001-BE13407112C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264F63-66D9-44D7-AA55-30E56DAA5E17}"/>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5" name="Tijdelijke aanduiding voor voettekst 4">
            <a:extLst>
              <a:ext uri="{FF2B5EF4-FFF2-40B4-BE49-F238E27FC236}">
                <a16:creationId xmlns:a16="http://schemas.microsoft.com/office/drawing/2014/main" id="{037C9496-6BC2-4899-BFDE-249007DC67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1CEED8-01C0-4F96-B6BA-8376EB1E90F4}"/>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2802546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FBE46CD-1D8D-40EA-90D1-9612AA9E6A4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80EAB05-B0AA-4A9B-90B8-CF5C5793C21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9B1B83-73BB-42F0-8751-5F51BB8228F6}"/>
              </a:ext>
            </a:extLst>
          </p:cNvPr>
          <p:cNvSpPr>
            <a:spLocks noGrp="1"/>
          </p:cNvSpPr>
          <p:nvPr>
            <p:ph type="dt" sz="half" idx="10"/>
          </p:nvPr>
        </p:nvSpPr>
        <p:spPr/>
        <p:txBody>
          <a:bodyPr/>
          <a:lstStyle/>
          <a:p>
            <a:fld id="{6A528E79-7D34-4210-B5BE-728750A207CF}" type="datetimeFigureOut">
              <a:rPr lang="nl-NL" smtClean="0"/>
              <a:t>10-1-2024</a:t>
            </a:fld>
            <a:endParaRPr lang="nl-NL"/>
          </a:p>
        </p:txBody>
      </p:sp>
      <p:sp>
        <p:nvSpPr>
          <p:cNvPr id="5" name="Tijdelijke aanduiding voor voettekst 4">
            <a:extLst>
              <a:ext uri="{FF2B5EF4-FFF2-40B4-BE49-F238E27FC236}">
                <a16:creationId xmlns:a16="http://schemas.microsoft.com/office/drawing/2014/main" id="{D77B5354-0EF8-4945-B334-268A4CF887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FE8E20-80CC-4ABD-9338-771CC2150482}"/>
              </a:ext>
            </a:extLst>
          </p:cNvPr>
          <p:cNvSpPr>
            <a:spLocks noGrp="1"/>
          </p:cNvSpPr>
          <p:nvPr>
            <p:ph type="sldNum" sz="quarter" idx="12"/>
          </p:nvPr>
        </p:nvSpPr>
        <p:spPr/>
        <p:txBody>
          <a:bodyPr/>
          <a:lstStyle/>
          <a:p>
            <a:fld id="{1D6D51F0-0D80-4A03-8E86-3769964F3D05}" type="slidenum">
              <a:rPr lang="nl-NL" smtClean="0"/>
              <a:t>‹nr.›</a:t>
            </a:fld>
            <a:endParaRPr lang="nl-NL"/>
          </a:p>
        </p:txBody>
      </p:sp>
    </p:spTree>
    <p:extLst>
      <p:ext uri="{BB962C8B-B14F-4D97-AF65-F5344CB8AC3E}">
        <p14:creationId xmlns:p14="http://schemas.microsoft.com/office/powerpoint/2010/main" val="3768891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nciering">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Titel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nl-NL" noProof="0"/>
              <a:t>Klik om titel toe te voegen</a:t>
            </a:r>
          </a:p>
        </p:txBody>
      </p:sp>
      <p:sp>
        <p:nvSpPr>
          <p:cNvPr id="18" name="Tijdelijke aanduiding voor tekst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59" name="Tijdelijke aanduiding voor tekst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60" name="Tijdelijke aanduiding voor tekst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61" name="Tijdelijke aanduiding voor tekst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nl-NL" noProof="0"/>
              <a:t>toevoegen</a:t>
            </a:r>
          </a:p>
        </p:txBody>
      </p:sp>
      <p:sp>
        <p:nvSpPr>
          <p:cNvPr id="52" name="Tijdelijke aanduiding voor tekst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51" name="Tijdelijke aanduiding voor tekst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78" name="Tijdelijke aanduiding voor tekst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77" name="Tijdelijke aanduiding voor tekst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80" name="Tijdelijke aanduiding voor tekst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79" name="Tijdelijke aanduiding voor tekst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82" name="Tijdelijke aanduiding voor tekst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nl-NL" noProof="0"/>
              <a:t>Klik om subtitel toe te voegen</a:t>
            </a:r>
          </a:p>
        </p:txBody>
      </p:sp>
      <p:sp>
        <p:nvSpPr>
          <p:cNvPr id="81" name="Tijdelijke aanduiding voor tekst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nl-NL" noProof="0"/>
              <a:t>Klik om tekst toe te voegen</a:t>
            </a:r>
          </a:p>
        </p:txBody>
      </p:sp>
      <p:sp>
        <p:nvSpPr>
          <p:cNvPr id="68" name="Tijdelijke aanduiding voor datum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nl-NL" noProof="0"/>
              <a:t>Verkooppresentatie</a:t>
            </a:r>
          </a:p>
        </p:txBody>
      </p:sp>
      <p:sp>
        <p:nvSpPr>
          <p:cNvPr id="5" name="Tijdelijke aanduiding voor dianumm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22940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olom voor inhoud 2">
    <p:bg>
      <p:bgPr>
        <a:solidFill>
          <a:schemeClr val="tx1"/>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nl-NL" noProof="0"/>
              <a:t>KLIK OM DE TITELSTIJL VAN HET MODEL TE BEWERKEN</a:t>
            </a:r>
          </a:p>
        </p:txBody>
      </p:sp>
      <p:sp>
        <p:nvSpPr>
          <p:cNvPr id="15" name="Tijdelijke aanduiding voor tekst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nl-NL" noProof="0"/>
              <a:t>KLIK OM SUBTITEL TOE TE VOEGEN</a:t>
            </a:r>
          </a:p>
        </p:txBody>
      </p:sp>
      <p:sp>
        <p:nvSpPr>
          <p:cNvPr id="17" name="Tijdelijke aanduiding voor tekst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nl-NL" noProof="0"/>
              <a:t>Klik om tekst toe te voegen</a:t>
            </a:r>
          </a:p>
        </p:txBody>
      </p:sp>
      <p:sp>
        <p:nvSpPr>
          <p:cNvPr id="31" name="Tijdelijke aanduiding voor tekst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nl-NL" noProof="0"/>
              <a:t>KLIK OM SUBTITEL TOE TE VOEGEN</a:t>
            </a:r>
          </a:p>
        </p:txBody>
      </p:sp>
      <p:sp>
        <p:nvSpPr>
          <p:cNvPr id="32" name="Tijdelijke aanduiding voor tekst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nl-NL" noProof="0"/>
              <a:t>Klik om tekst toe te voegen</a:t>
            </a:r>
          </a:p>
        </p:txBody>
      </p:sp>
      <p:sp>
        <p:nvSpPr>
          <p:cNvPr id="33" name="Tijdelijke aanduiding voor tekst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nl-NL" noProof="0"/>
              <a:t>KLIK OM SUBTITEL TOE TE VOEGEN</a:t>
            </a:r>
          </a:p>
        </p:txBody>
      </p:sp>
      <p:sp>
        <p:nvSpPr>
          <p:cNvPr id="34" name="Tijdelijke aanduiding voor tekst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nl-NL" noProof="0"/>
              <a:t>Klik om tekst toe te voegen</a:t>
            </a:r>
          </a:p>
        </p:txBody>
      </p:sp>
      <p:sp>
        <p:nvSpPr>
          <p:cNvPr id="12" name="Tijdelijke aanduiding voor tekst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nl-NL" noProof="0"/>
              <a:t>KLIK OM SUBTITEL TOE TE VOEGEN</a:t>
            </a:r>
          </a:p>
        </p:txBody>
      </p:sp>
      <p:sp>
        <p:nvSpPr>
          <p:cNvPr id="13" name="Tijdelijke aanduiding voor tekst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nl-NL" noProof="0"/>
              <a:t>Klik om tekst toe te voegen</a:t>
            </a:r>
          </a:p>
        </p:txBody>
      </p:sp>
      <p:sp>
        <p:nvSpPr>
          <p:cNvPr id="3" name="Tijdelijke aanduiding voor datum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nl-NL" noProof="0"/>
              <a:t>20XX</a:t>
            </a:r>
          </a:p>
        </p:txBody>
      </p:sp>
      <p:sp>
        <p:nvSpPr>
          <p:cNvPr id="4" name="Tijdelijke aanduiding voor voettekst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nl-NL" noProof="0"/>
              <a:t>Verkooppresentatie</a:t>
            </a:r>
          </a:p>
        </p:txBody>
      </p:sp>
      <p:sp>
        <p:nvSpPr>
          <p:cNvPr id="5" name="Tijdelijke aanduiding voor dianumm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nl-NL" noProof="0" smtClean="0"/>
              <a:t>‹nr.›</a:t>
            </a:fld>
            <a:endParaRPr lang="nl-NL" noProof="0"/>
          </a:p>
        </p:txBody>
      </p:sp>
      <p:cxnSp>
        <p:nvCxnSpPr>
          <p:cNvPr id="2" name="Rechte verbindingslijn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om voor inhoud 3">
    <p:bg>
      <p:bgPr>
        <a:solidFill>
          <a:schemeClr val="bg1"/>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nl-NL" noProof="0"/>
              <a:t>KLIK OM DE TITELSTIJL VAN HET MODEL TE BEWERKEN</a:t>
            </a:r>
          </a:p>
        </p:txBody>
      </p:sp>
      <p:sp>
        <p:nvSpPr>
          <p:cNvPr id="15" name="Tijdelijke aanduiding voor tekst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nl-NL" noProof="0"/>
              <a:t>KLIK OM SUBTITEL TOE TE VOEGEN</a:t>
            </a:r>
          </a:p>
        </p:txBody>
      </p:sp>
      <p:sp>
        <p:nvSpPr>
          <p:cNvPr id="17" name="Tijdelijke aanduiding voor tekst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16" name="Tijdelijke aanduiding voor tekst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nl-NL" noProof="0"/>
              <a:t>KLIK OM SUBTITEL TOE TE VOEGEN</a:t>
            </a:r>
          </a:p>
        </p:txBody>
      </p:sp>
      <p:sp>
        <p:nvSpPr>
          <p:cNvPr id="18" name="Tijdelijke aanduiding voor tekst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19" name="Tijdelijke aanduiding voor tekst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nl-NL" noProof="0"/>
              <a:t>KLIK OM SUBTITEL TOE TE VOEGEN</a:t>
            </a:r>
          </a:p>
        </p:txBody>
      </p:sp>
      <p:sp>
        <p:nvSpPr>
          <p:cNvPr id="20" name="Tijdelijke aanduiding voor tekst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23" name="Tijdelijke aanduiding voor tekst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nl-NL" noProof="0"/>
              <a:t>KLIK OM SUBTITEL TOE TE VOEGEN</a:t>
            </a:r>
          </a:p>
        </p:txBody>
      </p:sp>
      <p:sp>
        <p:nvSpPr>
          <p:cNvPr id="24" name="Tijdelijke aanduiding voor tekst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3" name="Tijdelijke aanduiding voor datum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nl-NL" noProof="0"/>
              <a:t>20XX</a:t>
            </a:r>
          </a:p>
        </p:txBody>
      </p:sp>
      <p:sp>
        <p:nvSpPr>
          <p:cNvPr id="4" name="Tijdelijke aanduiding voor voettekst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nl-NL" noProof="0"/>
              <a:t>Verkooppresentatie</a:t>
            </a:r>
          </a:p>
        </p:txBody>
      </p:sp>
      <p:sp>
        <p:nvSpPr>
          <p:cNvPr id="5" name="Tijdelijke aanduiding voor dianumm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nl-NL" noProof="0" smtClean="0"/>
              <a:pPr rtl="0"/>
              <a:t>‹nr.›</a:t>
            </a:fld>
            <a:endParaRPr lang="nl-NL" noProof="0"/>
          </a:p>
        </p:txBody>
      </p:sp>
      <p:pic>
        <p:nvPicPr>
          <p:cNvPr id="2" name="Afbeelding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leiding">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solidFill>
                <a:latin typeface="+mj-lt"/>
                <a:ea typeface="+mj-ea"/>
                <a:cs typeface="+mj-cs"/>
              </a:defRPr>
            </a:lvl1pPr>
          </a:lstStyle>
          <a:p>
            <a:pPr rtl="0"/>
            <a:r>
              <a:rPr lang="nl-NL" noProof="0"/>
              <a:t>KLIK OM MASTER TITLE STIJL TE BEWERKEN</a:t>
            </a:r>
          </a:p>
        </p:txBody>
      </p:sp>
      <p:sp>
        <p:nvSpPr>
          <p:cNvPr id="3" name="Tijdelijke aanduiding voor tekst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1362075" y="3660774"/>
            <a:ext cx="5111750" cy="1525588"/>
          </a:xfrm>
        </p:spPr>
        <p:txBody>
          <a:bodyPr rtlCol="0">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cxnSp>
        <p:nvCxnSpPr>
          <p:cNvPr id="14" name="Rechte verbindingslijn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jdelijke aanduiding voor datum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nl-NL" noProof="0"/>
              <a:t>20XX</a:t>
            </a:r>
          </a:p>
        </p:txBody>
      </p:sp>
      <p:sp>
        <p:nvSpPr>
          <p:cNvPr id="10" name="Tijdelijke aanduiding voor voettekst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nl-NL" noProof="0"/>
              <a:t>Verkooppresentatie</a:t>
            </a:r>
          </a:p>
        </p:txBody>
      </p:sp>
      <p:sp>
        <p:nvSpPr>
          <p:cNvPr id="11" name="Tijdelijke aanduiding voor dianumm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eind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nl-NL" noProof="0"/>
              <a:t>KLIK OM DE TITELSTIJL VAN HET MODEL TE BEWERKEN</a:t>
            </a:r>
          </a:p>
        </p:txBody>
      </p:sp>
      <p:pic>
        <p:nvPicPr>
          <p:cNvPr id="5" name="Afbeelding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ijsopgav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el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nl-NL" noProof="0"/>
              <a:t>KLIKKEN OM TITELSTIJL VAN MODEL TE BEWERKEN</a:t>
            </a:r>
          </a:p>
        </p:txBody>
      </p:sp>
      <p:cxnSp>
        <p:nvCxnSpPr>
          <p:cNvPr id="9" name="Rechte verbindingslijn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nl-NL" noProof="0"/>
              <a:t>KLIK OM SUBTITEL TOE TE VOEGEN</a:t>
            </a:r>
          </a:p>
        </p:txBody>
      </p:sp>
      <p:sp>
        <p:nvSpPr>
          <p:cNvPr id="12" name="Tijdelijke aanduiding voor tekst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13" name="Tijdelijke aanduiding voor tekst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nl-NL" noProof="0"/>
              <a:t>KLIK OM SUBTITEL TOE TE VOEGEN</a:t>
            </a:r>
          </a:p>
        </p:txBody>
      </p:sp>
      <p:sp>
        <p:nvSpPr>
          <p:cNvPr id="14" name="Tijdelijke aanduiding voor tekst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15" name="Tijdelijke aanduiding voor tekst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nl-NL" noProof="0"/>
              <a:t>KLIK OM SUBTITEL TOE TE VOEGEN</a:t>
            </a:r>
          </a:p>
        </p:txBody>
      </p:sp>
      <p:sp>
        <p:nvSpPr>
          <p:cNvPr id="16" name="Tijdelijke aanduiding voor tekst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nl-NL" noProof="0"/>
              <a:t>Klik om tekst toe te voegen</a:t>
            </a:r>
          </a:p>
        </p:txBody>
      </p:sp>
      <p:sp>
        <p:nvSpPr>
          <p:cNvPr id="17" name="Tijdelijke aanduiding voor datum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nl-NL" noProof="0"/>
              <a:t>20XX</a:t>
            </a:r>
          </a:p>
        </p:txBody>
      </p:sp>
      <p:sp>
        <p:nvSpPr>
          <p:cNvPr id="18" name="Tijdelijke aanduiding voor voettekst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nl-NL" noProof="0"/>
              <a:t>Verkooppresentatie</a:t>
            </a:r>
          </a:p>
        </p:txBody>
      </p:sp>
      <p:sp>
        <p:nvSpPr>
          <p:cNvPr id="19" name="Tijdelijke aanduiding voor dianumm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rie inhou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solidFill>
                <a:latin typeface="+mj-lt"/>
                <a:ea typeface="+mj-ea"/>
                <a:cs typeface="+mj-cs"/>
              </a:defRPr>
            </a:lvl1pPr>
          </a:lstStyle>
          <a:p>
            <a:pPr rtl="0"/>
            <a:r>
              <a:rPr lang="nl-NL" noProof="0"/>
              <a:t>KLIK OM MASTER TITLE STIJL TE BEWERKEN</a:t>
            </a:r>
          </a:p>
        </p:txBody>
      </p:sp>
      <p:sp>
        <p:nvSpPr>
          <p:cNvPr id="3" name="Tijdelijke aanduiding voor tekst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HOOFDTEKST TE BEWERKEN</a:t>
            </a:r>
          </a:p>
        </p:txBody>
      </p:sp>
      <p:sp>
        <p:nvSpPr>
          <p:cNvPr id="4" name="Tijdelijke aanduiding voor inhoud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4"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nl-NL" noProof="0"/>
              <a:t>KLIK OM HOOFDTEKST TE BEWERKEN</a:t>
            </a:r>
          </a:p>
        </p:txBody>
      </p:sp>
      <p:sp>
        <p:nvSpPr>
          <p:cNvPr id="6" name="Tijdelijke aanduiding voor inhoud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5" y="3834606"/>
            <a:ext cx="2896671"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cxnSp>
        <p:nvCxnSpPr>
          <p:cNvPr id="16" name="Rechte verbindingslijn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jdelijke aanduiding voor tekst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HOOFDTEKST TE BEWERKEN</a:t>
            </a:r>
          </a:p>
        </p:txBody>
      </p:sp>
      <p:sp>
        <p:nvSpPr>
          <p:cNvPr id="22" name="Tijdelijke aanduiding voor inhoud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nl-NL" noProof="0"/>
              <a:t>20XX</a:t>
            </a:r>
          </a:p>
        </p:txBody>
      </p:sp>
      <p:sp>
        <p:nvSpPr>
          <p:cNvPr id="8" name="Tijdelijke aanduiding voor voettekst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nl-NL" noProof="0"/>
              <a:t>Verkooppresentatie</a:t>
            </a:r>
          </a:p>
        </p:txBody>
      </p:sp>
      <p:sp>
        <p:nvSpPr>
          <p:cNvPr id="9" name="Tijdelijke aanduiding voor dianumm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nl-NL" noProof="0" smtClean="0"/>
              <a:t>‹nr.›</a:t>
            </a:fld>
            <a:endParaRPr lang="nl-NL" noProof="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nl-NL" noProof="0"/>
              <a:t>20XX</a:t>
            </a:r>
          </a:p>
        </p:txBody>
      </p:sp>
      <p:sp>
        <p:nvSpPr>
          <p:cNvPr id="5" name="Tijdelijke aanduiding voor voettekst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nl-NL" noProof="0"/>
              <a:t>Verkooppresentatie</a:t>
            </a:r>
          </a:p>
        </p:txBody>
      </p:sp>
      <p:sp>
        <p:nvSpPr>
          <p:cNvPr id="6" name="Tijdelijke aanduiding voor dianumm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720"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719"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2A3101-C6DC-4EE6-A61C-804963ED88B7}" type="datetimeFigureOut">
              <a:rPr lang="nl-NL" smtClean="0"/>
              <a:t>10-1-2024</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50EF83-841D-4299-A766-F0CBA55A8C7A}"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099077"/>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10-1-2024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2932421776"/>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898455-9803-4858-9E14-431EBBB39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EF6F83D-6440-48F7-9EAC-0231E3C10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F5869A-9BC4-4B24-9456-E19C1D0CB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28E79-7D34-4210-B5BE-728750A207CF}" type="datetimeFigureOut">
              <a:rPr lang="nl-NL" smtClean="0"/>
              <a:t>10-1-2024</a:t>
            </a:fld>
            <a:endParaRPr lang="nl-NL"/>
          </a:p>
        </p:txBody>
      </p:sp>
      <p:sp>
        <p:nvSpPr>
          <p:cNvPr id="5" name="Tijdelijke aanduiding voor voettekst 4">
            <a:extLst>
              <a:ext uri="{FF2B5EF4-FFF2-40B4-BE49-F238E27FC236}">
                <a16:creationId xmlns:a16="http://schemas.microsoft.com/office/drawing/2014/main" id="{01B1C1EC-D162-4396-91ED-F82C53CA1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671080-93A5-45F2-A583-3D667F595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D51F0-0D80-4A03-8E86-3769964F3D05}" type="slidenum">
              <a:rPr lang="nl-NL" smtClean="0"/>
              <a:t>‹nr.›</a:t>
            </a:fld>
            <a:endParaRPr lang="nl-NL"/>
          </a:p>
        </p:txBody>
      </p:sp>
    </p:spTree>
    <p:extLst>
      <p:ext uri="{BB962C8B-B14F-4D97-AF65-F5344CB8AC3E}">
        <p14:creationId xmlns:p14="http://schemas.microsoft.com/office/powerpoint/2010/main" val="200946511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nl-NL" noProof="0"/>
              <a:t>20XX</a:t>
            </a:r>
          </a:p>
        </p:txBody>
      </p:sp>
      <p:sp>
        <p:nvSpPr>
          <p:cNvPr id="5" name="Tijdelijke aanduiding voor voettekst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nl-NL" noProof="0"/>
              <a:t>Verkooppresentatie</a:t>
            </a:r>
          </a:p>
        </p:txBody>
      </p:sp>
      <p:sp>
        <p:nvSpPr>
          <p:cNvPr id="6" name="Tijdelijke aanduiding voor dianumm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nl-NL" noProof="0" smtClean="0"/>
              <a:pPr rtl="0"/>
              <a:t>‹nr.›</a:t>
            </a:fld>
            <a:endParaRPr lang="nl-NL" noProof="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vonederland.nl/"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vonederland.nl/"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hyperlink" Target="http://nl.wikipedia.org/wiki/Ecosystemen"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hyperlink" Target="http://nl.wikipedia.org/wiki/Organism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30.xml"/><Relationship Id="rId1" Type="http://schemas.openxmlformats.org/officeDocument/2006/relationships/video" Target="https://www.youtube.com/embed/nnwzMbgA0To?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kvk.nl/duurzaamheid/sociaal-ondernemen-succesvol-je-sociale-doel-bereiken/" TargetMode="Externa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hyperlink" Target="https://www.hu.nl/onderzoek/onderzoek/aspecten-van-waardig-werk-moeten-ingebakken-zijn-in-het-ontwerp-van-een-organisatie"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775960" cy="1122202"/>
          </a:xfrm>
        </p:spPr>
        <p:txBody>
          <a:bodyPr rtlCol="0"/>
          <a:lstStyle/>
          <a:p>
            <a:pPr rtl="0"/>
            <a:r>
              <a:rPr lang="nl-NL" dirty="0"/>
              <a:t>Stad en wijk </a:t>
            </a:r>
          </a:p>
        </p:txBody>
      </p:sp>
      <p:sp>
        <p:nvSpPr>
          <p:cNvPr id="3" name="Subtitel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rtlCol="0"/>
          <a:lstStyle/>
          <a:p>
            <a:pPr rtl="0"/>
            <a:r>
              <a:rPr lang="nl-NL" dirty="0"/>
              <a:t>Les 5 </a:t>
            </a:r>
            <a:r>
              <a:rPr lang="nl-NL"/>
              <a:t>van 8-1-2024 </a:t>
            </a:r>
            <a:r>
              <a:rPr lang="nl-NL" dirty="0"/>
              <a:t>Sociaal ondernemen </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92381-7E6A-4B9C-BF62-C51DD54334B4}"/>
              </a:ext>
            </a:extLst>
          </p:cNvPr>
          <p:cNvSpPr>
            <a:spLocks noGrp="1"/>
          </p:cNvSpPr>
          <p:nvPr>
            <p:ph type="title"/>
          </p:nvPr>
        </p:nvSpPr>
        <p:spPr>
          <a:xfrm>
            <a:off x="1024128" y="585216"/>
            <a:ext cx="3133581" cy="1499616"/>
          </a:xfrm>
        </p:spPr>
        <p:txBody>
          <a:bodyPr>
            <a:normAutofit/>
          </a:bodyPr>
          <a:lstStyle/>
          <a:p>
            <a:r>
              <a:rPr lang="nl-NL" sz="4000" b="1" dirty="0"/>
              <a:t>Not-for-profit</a:t>
            </a:r>
          </a:p>
        </p:txBody>
      </p:sp>
      <p:sp>
        <p:nvSpPr>
          <p:cNvPr id="3" name="Tijdelijke aanduiding voor inhoud 2">
            <a:extLst>
              <a:ext uri="{FF2B5EF4-FFF2-40B4-BE49-F238E27FC236}">
                <a16:creationId xmlns:a16="http://schemas.microsoft.com/office/drawing/2014/main" id="{D01DEB26-E8A9-4358-A311-B5BF159C2C28}"/>
              </a:ext>
            </a:extLst>
          </p:cNvPr>
          <p:cNvSpPr>
            <a:spLocks noGrp="1"/>
          </p:cNvSpPr>
          <p:nvPr>
            <p:ph idx="1"/>
          </p:nvPr>
        </p:nvSpPr>
        <p:spPr>
          <a:xfrm>
            <a:off x="1024129" y="1940560"/>
            <a:ext cx="3133580" cy="3931920"/>
          </a:xfrm>
        </p:spPr>
        <p:txBody>
          <a:bodyPr>
            <a:normAutofit/>
          </a:bodyPr>
          <a:lstStyle/>
          <a:p>
            <a:r>
              <a:rPr lang="nl-NL" sz="2400" dirty="0">
                <a:solidFill>
                  <a:schemeClr val="accent2"/>
                </a:solidFill>
              </a:rPr>
              <a:t>Dit zijn organisaties die wel winst mogen maken maar die vinden maatschappelijke doelen behalen ook heel belangrijk.  Over het algemeen wordt de winst in de organisatie terug gestopt.</a:t>
            </a:r>
          </a:p>
        </p:txBody>
      </p:sp>
      <p:pic>
        <p:nvPicPr>
          <p:cNvPr id="4" name="Afbeelding 3" descr="Afbeelding met schermafbeelding, computer, monitor, scherm&#10;&#10;Automatisch gegenereerde beschrijving">
            <a:extLst>
              <a:ext uri="{FF2B5EF4-FFF2-40B4-BE49-F238E27FC236}">
                <a16:creationId xmlns:a16="http://schemas.microsoft.com/office/drawing/2014/main" id="{ADFC9BD4-DE44-434E-89B0-61AE86195517}"/>
              </a:ext>
            </a:extLst>
          </p:cNvPr>
          <p:cNvPicPr>
            <a:picLocks noChangeAspect="1"/>
          </p:cNvPicPr>
          <p:nvPr/>
        </p:nvPicPr>
        <p:blipFill rotWithShape="1">
          <a:blip r:embed="rId2">
            <a:extLst>
              <a:ext uri="{28A0092B-C50C-407E-A947-70E740481C1C}">
                <a14:useLocalDpi xmlns:a14="http://schemas.microsoft.com/office/drawing/2010/main" val="0"/>
              </a:ext>
            </a:extLst>
          </a:blip>
          <a:srcRect l="47651" t="37778" r="34516" b="37185"/>
          <a:stretch/>
        </p:blipFill>
        <p:spPr>
          <a:xfrm>
            <a:off x="4642342" y="700639"/>
            <a:ext cx="6909577" cy="5456722"/>
          </a:xfrm>
          <a:prstGeom prst="rect">
            <a:avLst/>
          </a:prstGeom>
        </p:spPr>
      </p:pic>
    </p:spTree>
    <p:extLst>
      <p:ext uri="{BB962C8B-B14F-4D97-AF65-F5344CB8AC3E}">
        <p14:creationId xmlns:p14="http://schemas.microsoft.com/office/powerpoint/2010/main" val="38394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Wat is MVO</a:t>
            </a:r>
          </a:p>
        </p:txBody>
      </p:sp>
      <p:sp>
        <p:nvSpPr>
          <p:cNvPr id="3" name="Tijdelijke aanduiding voor inhoud 2"/>
          <p:cNvSpPr>
            <a:spLocks noGrp="1"/>
          </p:cNvSpPr>
          <p:nvPr>
            <p:ph idx="1"/>
          </p:nvPr>
        </p:nvSpPr>
        <p:spPr>
          <a:xfrm>
            <a:off x="1024128" y="1714500"/>
            <a:ext cx="9967722" cy="4023360"/>
          </a:xfrm>
        </p:spPr>
        <p:txBody>
          <a:bodyPr/>
          <a:lstStyle/>
          <a:p>
            <a:r>
              <a:rPr lang="nl-NL" sz="2800" dirty="0">
                <a:solidFill>
                  <a:schemeClr val="accent2"/>
                </a:solidFill>
              </a:rPr>
              <a:t>MVO staat voor </a:t>
            </a:r>
            <a:r>
              <a:rPr lang="nl-NL" sz="2800" b="1" dirty="0">
                <a:solidFill>
                  <a:schemeClr val="accent2"/>
                </a:solidFill>
              </a:rPr>
              <a:t>maatschappelijk verantwoord ondernemen</a:t>
            </a:r>
            <a:r>
              <a:rPr lang="nl-NL" sz="2800" dirty="0">
                <a:solidFill>
                  <a:schemeClr val="accent2"/>
                </a:solidFill>
              </a:rPr>
              <a:t>. </a:t>
            </a:r>
          </a:p>
          <a:p>
            <a:r>
              <a:rPr lang="nl-NL" sz="2800" dirty="0"/>
              <a:t>MVO gaat over ondernemen: het gaat in eerste instantie over ondernemers en bedrijven, niet over burgers, consumenten of de overheid.</a:t>
            </a:r>
          </a:p>
        </p:txBody>
      </p:sp>
      <p:sp>
        <p:nvSpPr>
          <p:cNvPr id="5" name="Tekstvak 4">
            <a:extLst>
              <a:ext uri="{FF2B5EF4-FFF2-40B4-BE49-F238E27FC236}">
                <a16:creationId xmlns:a16="http://schemas.microsoft.com/office/drawing/2014/main" id="{F0F455CE-C99E-4B0C-92E8-D997BAD66964}"/>
              </a:ext>
            </a:extLst>
          </p:cNvPr>
          <p:cNvSpPr txBox="1"/>
          <p:nvPr/>
        </p:nvSpPr>
        <p:spPr>
          <a:xfrm>
            <a:off x="1024128" y="3726180"/>
            <a:ext cx="1018222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w Cen MT" panose="020B0602020104020603"/>
                <a:ea typeface="+mn-ea"/>
                <a:cs typeface="+mn-cs"/>
              </a:rPr>
              <a:t>Betekent dat bedrijven verantwoordelijkheid (willen) dragen voor maatschappelijke problemen zoals luchtvervuiling, klimaatverandering, arbeidsomstandigheden of vergrijzing. MVO begint met dat bedrijven proberen deze problemen niet groter te maken. Ondernemers die een stap verder gaan, streven ernaar een bijdrage te leveren aan het oplossen van deze problemen.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w Cen MT" panose="020B0602020104020603"/>
                <a:ea typeface="+mn-ea"/>
                <a:cs typeface="+mn-cs"/>
              </a:rPr>
              <a:t>Overigens valt daar vaak een goed belegde boterham aan te verdienen.</a:t>
            </a:r>
          </a:p>
        </p:txBody>
      </p:sp>
    </p:spTree>
    <p:extLst>
      <p:ext uri="{BB962C8B-B14F-4D97-AF65-F5344CB8AC3E}">
        <p14:creationId xmlns:p14="http://schemas.microsoft.com/office/powerpoint/2010/main" val="351626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5EFD6-25AE-41C4-9A62-4AB56DF028E7}"/>
              </a:ext>
            </a:extLst>
          </p:cNvPr>
          <p:cNvSpPr>
            <a:spLocks noGrp="1"/>
          </p:cNvSpPr>
          <p:nvPr>
            <p:ph type="title"/>
          </p:nvPr>
        </p:nvSpPr>
        <p:spPr/>
        <p:txBody>
          <a:bodyPr/>
          <a:lstStyle/>
          <a:p>
            <a:r>
              <a:rPr lang="nl-NL" dirty="0"/>
              <a:t>MVO </a:t>
            </a:r>
            <a:r>
              <a:rPr lang="nl-NL" dirty="0" err="1"/>
              <a:t>nederland</a:t>
            </a:r>
            <a:r>
              <a:rPr lang="nl-NL" dirty="0"/>
              <a:t> </a:t>
            </a:r>
          </a:p>
        </p:txBody>
      </p:sp>
      <p:sp>
        <p:nvSpPr>
          <p:cNvPr id="3" name="Tijdelijke aanduiding voor inhoud 2">
            <a:extLst>
              <a:ext uri="{FF2B5EF4-FFF2-40B4-BE49-F238E27FC236}">
                <a16:creationId xmlns:a16="http://schemas.microsoft.com/office/drawing/2014/main" id="{B1D207AA-BAC8-4CE3-95C0-54A45C539756}"/>
              </a:ext>
            </a:extLst>
          </p:cNvPr>
          <p:cNvSpPr>
            <a:spLocks noGrp="1"/>
          </p:cNvSpPr>
          <p:nvPr>
            <p:ph idx="1"/>
          </p:nvPr>
        </p:nvSpPr>
        <p:spPr/>
        <p:txBody>
          <a:bodyPr/>
          <a:lstStyle/>
          <a:p>
            <a:r>
              <a:rPr lang="nl-NL" dirty="0"/>
              <a:t>‘MVO Nederland is ervan overtuigd dat dit alleen kan in de nieuwe economie: klimaatneutraal, circulair, inclusief en met eerlijke ketens. Daarom vormen we samen met ondernemers een beweging naar die nieuwe economie. Omdat we die zo snel mogelijk willen bereiken moeten we onze beweging nu zo groot mogelijk maken.’</a:t>
            </a:r>
          </a:p>
          <a:p>
            <a:endParaRPr lang="nl-NL" dirty="0"/>
          </a:p>
          <a:p>
            <a:r>
              <a:rPr lang="nl-NL" dirty="0">
                <a:hlinkClick r:id="rId2"/>
              </a:rPr>
              <a:t>https://www.mvonederland.nl/</a:t>
            </a:r>
            <a:r>
              <a:rPr lang="nl-NL" dirty="0"/>
              <a:t> </a:t>
            </a:r>
          </a:p>
        </p:txBody>
      </p:sp>
    </p:spTree>
    <p:extLst>
      <p:ext uri="{BB962C8B-B14F-4D97-AF65-F5344CB8AC3E}">
        <p14:creationId xmlns:p14="http://schemas.microsoft.com/office/powerpoint/2010/main" val="195197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5EFD6-25AE-41C4-9A62-4AB56DF028E7}"/>
              </a:ext>
            </a:extLst>
          </p:cNvPr>
          <p:cNvSpPr>
            <a:spLocks noGrp="1"/>
          </p:cNvSpPr>
          <p:nvPr>
            <p:ph type="title"/>
          </p:nvPr>
        </p:nvSpPr>
        <p:spPr/>
        <p:txBody>
          <a:bodyPr/>
          <a:lstStyle/>
          <a:p>
            <a:r>
              <a:rPr lang="nl-NL" dirty="0"/>
              <a:t>MVO </a:t>
            </a:r>
            <a:r>
              <a:rPr lang="nl-NL" dirty="0" err="1"/>
              <a:t>nederland</a:t>
            </a:r>
            <a:r>
              <a:rPr lang="nl-NL" dirty="0"/>
              <a:t> </a:t>
            </a:r>
          </a:p>
        </p:txBody>
      </p:sp>
      <p:sp>
        <p:nvSpPr>
          <p:cNvPr id="3" name="Tijdelijke aanduiding voor inhoud 2">
            <a:extLst>
              <a:ext uri="{FF2B5EF4-FFF2-40B4-BE49-F238E27FC236}">
                <a16:creationId xmlns:a16="http://schemas.microsoft.com/office/drawing/2014/main" id="{B1D207AA-BAC8-4CE3-95C0-54A45C539756}"/>
              </a:ext>
            </a:extLst>
          </p:cNvPr>
          <p:cNvSpPr>
            <a:spLocks noGrp="1"/>
          </p:cNvSpPr>
          <p:nvPr>
            <p:ph idx="1"/>
          </p:nvPr>
        </p:nvSpPr>
        <p:spPr/>
        <p:txBody>
          <a:bodyPr/>
          <a:lstStyle/>
          <a:p>
            <a:r>
              <a:rPr lang="nl-NL" dirty="0"/>
              <a:t>‘MVO Nederland is ervan overtuigd dat dit alleen kan in de nieuwe economie: klimaatneutraal, circulair, inclusief en met eerlijke ketens. Daarom vormen we samen met ondernemers een beweging naar die nieuwe economie. Omdat we die zo snel mogelijk willen bereiken moeten we onze beweging nu zo groot mogelijk maken.’</a:t>
            </a:r>
          </a:p>
          <a:p>
            <a:endParaRPr lang="nl-NL" dirty="0"/>
          </a:p>
          <a:p>
            <a:r>
              <a:rPr lang="nl-NL" dirty="0">
                <a:hlinkClick r:id="rId2"/>
              </a:rPr>
              <a:t>https://www.mvonederland.nl/</a:t>
            </a:r>
            <a:r>
              <a:rPr lang="nl-NL" dirty="0"/>
              <a:t> </a:t>
            </a:r>
          </a:p>
        </p:txBody>
      </p:sp>
    </p:spTree>
    <p:extLst>
      <p:ext uri="{BB962C8B-B14F-4D97-AF65-F5344CB8AC3E}">
        <p14:creationId xmlns:p14="http://schemas.microsoft.com/office/powerpoint/2010/main" val="290379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dirty="0">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A1A5176D-162D-4C55-917F-1EBD85A09A03}"/>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25C8F348-0F45-4CA5-9121-DDE62A4E5B7A}"/>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48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CB597776-6F59-488D-907C-DF2A64854475}"/>
              </a:ext>
            </a:extLst>
          </p:cNvPr>
          <p:cNvGraphicFramePr>
            <a:graphicFrameLocks noGrp="1"/>
          </p:cNvGraphicFramePr>
          <p:nvPr>
            <p:ph idx="1"/>
            <p:extLst>
              <p:ext uri="{D42A27DB-BD31-4B8C-83A1-F6EECF244321}">
                <p14:modId xmlns:p14="http://schemas.microsoft.com/office/powerpoint/2010/main" val="1801149515"/>
              </p:ext>
            </p:extLst>
          </p:nvPr>
        </p:nvGraphicFramePr>
        <p:xfrm>
          <a:off x="5551487" y="81252"/>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id="{5F3CC8C7-6595-4CB1-AF2E-6CA44C5A3894}"/>
              </a:ext>
            </a:extLst>
          </p:cNvPr>
          <p:cNvSpPr txBox="1"/>
          <p:nvPr/>
        </p:nvSpPr>
        <p:spPr>
          <a:xfrm>
            <a:off x="5534025" y="5746984"/>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(lokale) initiatieven gericht op armoedebestrijding of preventie te steunen met geld, kennis of menskracht: </a:t>
            </a:r>
            <a:r>
              <a:rPr kumimoji="0" lang="nl-NL" sz="1800" b="0" i="0" u="none" strike="noStrike" kern="1200" cap="none" spc="0" normalizeH="0" baseline="0" noProof="0" dirty="0" err="1">
                <a:ln>
                  <a:noFill/>
                </a:ln>
                <a:solidFill>
                  <a:prstClr val="black"/>
                </a:solidFill>
                <a:effectLst/>
                <a:uLnTx/>
                <a:uFillTx/>
                <a:latin typeface="Tw Cen MT" panose="020B0602020104020603"/>
                <a:ea typeface="+mn-ea"/>
                <a:cs typeface="+mn-cs"/>
              </a:rPr>
              <a:t>Quit</a:t>
            </a: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 community, Rotary. </a:t>
            </a:r>
          </a:p>
        </p:txBody>
      </p:sp>
      <p:sp>
        <p:nvSpPr>
          <p:cNvPr id="8" name="Pijl: omlaag 7">
            <a:extLst>
              <a:ext uri="{FF2B5EF4-FFF2-40B4-BE49-F238E27FC236}">
                <a16:creationId xmlns:a16="http://schemas.microsoft.com/office/drawing/2014/main" id="{98DFA7AA-F857-4290-A007-FE3F4D55CC22}"/>
              </a:ext>
            </a:extLst>
          </p:cNvPr>
          <p:cNvSpPr/>
          <p:nvPr/>
        </p:nvSpPr>
        <p:spPr>
          <a:xfrm>
            <a:off x="8162925" y="4499264"/>
            <a:ext cx="419100" cy="1159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08106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8018272" cy="1499616"/>
          </a:xfrm>
        </p:spPr>
        <p:txBody>
          <a:bodyPr>
            <a:normAutofit/>
          </a:bodyPr>
          <a:lstStyle/>
          <a:p>
            <a:r>
              <a:rPr lang="nl-NL" dirty="0"/>
              <a:t>MVO en Biodiversiteit</a:t>
            </a:r>
          </a:p>
        </p:txBody>
      </p:sp>
      <p:sp>
        <p:nvSpPr>
          <p:cNvPr id="3" name="Tijdelijke aanduiding voor inhoud 2"/>
          <p:cNvSpPr>
            <a:spLocks noGrp="1"/>
          </p:cNvSpPr>
          <p:nvPr>
            <p:ph idx="1"/>
          </p:nvPr>
        </p:nvSpPr>
        <p:spPr>
          <a:xfrm>
            <a:off x="1024128" y="2286000"/>
            <a:ext cx="8018271" cy="4023360"/>
          </a:xfrm>
        </p:spPr>
        <p:txBody>
          <a:bodyPr>
            <a:normAutofit/>
          </a:bodyPr>
          <a:lstStyle/>
          <a:p>
            <a:r>
              <a:rPr lang="nl-NL" dirty="0"/>
              <a:t>Met biodiversiteit wordt de variatie onder alle levende organismen bedoeld. Het gaat hierbij om de diversiteit aan </a:t>
            </a:r>
            <a:r>
              <a:rPr lang="nl-NL" u="sng" dirty="0">
                <a:hlinkClick r:id="rId3"/>
              </a:rPr>
              <a:t>ecosystemen</a:t>
            </a:r>
            <a:r>
              <a:rPr lang="nl-NL" dirty="0"/>
              <a:t>, met daarin verschillende soorten </a:t>
            </a:r>
            <a:r>
              <a:rPr lang="nl-NL" u="sng" dirty="0">
                <a:hlinkClick r:id="rId4"/>
              </a:rPr>
              <a:t>organismen</a:t>
            </a:r>
            <a:r>
              <a:rPr lang="nl-NL" dirty="0"/>
              <a:t>, en de verschillen tussen organismen van hetzelfde soort.</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609360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foto, veel, jong, bedekt&#10;&#10;Automatisch gegenereerde beschrijving"/>
          <p:cNvPicPr>
            <a:picLocks noChangeAspect="1"/>
          </p:cNvPicPr>
          <p:nvPr/>
        </p:nvPicPr>
        <p:blipFill rotWithShape="1">
          <a:blip r:embed="rId3"/>
          <a:srcRect t="3079" r="20000" b="6013"/>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1024128" y="585216"/>
            <a:ext cx="6066816" cy="1499616"/>
          </a:xfrm>
        </p:spPr>
        <p:txBody>
          <a:bodyPr>
            <a:normAutofit/>
          </a:bodyPr>
          <a:lstStyle/>
          <a:p>
            <a:r>
              <a:rPr lang="nl-NL">
                <a:solidFill>
                  <a:srgbClr val="000000"/>
                </a:solidFill>
              </a:rPr>
              <a:t>MVO en Leefbaarheid</a:t>
            </a: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8" y="2286000"/>
            <a:ext cx="6066816" cy="4023360"/>
          </a:xfrm>
        </p:spPr>
        <p:txBody>
          <a:bodyPr>
            <a:normAutofit/>
          </a:bodyPr>
          <a:lstStyle/>
          <a:p>
            <a:pPr marL="0" indent="0">
              <a:buNone/>
            </a:pPr>
            <a:r>
              <a:rPr lang="nl-NL" dirty="0">
                <a:solidFill>
                  <a:srgbClr val="000000"/>
                </a:solidFill>
              </a:rPr>
              <a:t>Als bedrijf lokaal bekend en betrokken?</a:t>
            </a:r>
          </a:p>
          <a:p>
            <a:pPr marL="0" indent="0">
              <a:buNone/>
            </a:pPr>
            <a:r>
              <a:rPr lang="nl-NL" dirty="0">
                <a:solidFill>
                  <a:srgbClr val="000000"/>
                </a:solidFill>
              </a:rPr>
              <a:t>Maatschappelijk Betrokken Ondernemer (MBO)</a:t>
            </a:r>
          </a:p>
          <a:p>
            <a:pPr lvl="1"/>
            <a:r>
              <a:rPr lang="nl-NL" dirty="0">
                <a:solidFill>
                  <a:srgbClr val="000000"/>
                </a:solidFill>
              </a:rPr>
              <a:t>Vrijwilligerswerk in de buurt</a:t>
            </a:r>
          </a:p>
          <a:p>
            <a:pPr lvl="1"/>
            <a:r>
              <a:rPr lang="nl-NL" dirty="0">
                <a:solidFill>
                  <a:srgbClr val="000000"/>
                </a:solidFill>
              </a:rPr>
              <a:t>Buurtborrel</a:t>
            </a:r>
          </a:p>
          <a:p>
            <a:pPr lvl="1"/>
            <a:r>
              <a:rPr lang="nl-NL" dirty="0">
                <a:solidFill>
                  <a:srgbClr val="000000"/>
                </a:solidFill>
              </a:rPr>
              <a:t>Kansarme jongeren helpen en toekomst bieden</a:t>
            </a:r>
          </a:p>
          <a:p>
            <a:pPr lvl="1"/>
            <a:r>
              <a:rPr lang="nl-NL" dirty="0">
                <a:solidFill>
                  <a:srgbClr val="000000"/>
                </a:solidFill>
              </a:rPr>
              <a:t>Workshops of weekendschool</a:t>
            </a:r>
          </a:p>
          <a:p>
            <a:endParaRPr lang="nl-NL" dirty="0">
              <a:solidFill>
                <a:srgbClr val="000000"/>
              </a:solidFill>
            </a:endParaRPr>
          </a:p>
          <a:p>
            <a:r>
              <a:rPr lang="nl-NL" dirty="0">
                <a:solidFill>
                  <a:srgbClr val="000000"/>
                </a:solidFill>
              </a:rPr>
              <a:t>Goed voor buurt en goed voor bedrijf!</a:t>
            </a:r>
          </a:p>
        </p:txBody>
      </p:sp>
    </p:spTree>
    <p:extLst>
      <p:ext uri="{BB962C8B-B14F-4D97-AF65-F5344CB8AC3E}">
        <p14:creationId xmlns:p14="http://schemas.microsoft.com/office/powerpoint/2010/main" val="419720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Diversiteit</a:t>
            </a:r>
          </a:p>
        </p:txBody>
      </p:sp>
      <p:graphicFrame>
        <p:nvGraphicFramePr>
          <p:cNvPr id="5" name="Tijdelijke aanduiding voor inhoud 2">
            <a:extLst>
              <a:ext uri="{FF2B5EF4-FFF2-40B4-BE49-F238E27FC236}">
                <a16:creationId xmlns:a16="http://schemas.microsoft.com/office/drawing/2014/main" id="{65E6EC80-8384-4F09-9C1D-C9593EE47B2B}"/>
              </a:ext>
            </a:extLst>
          </p:cNvPr>
          <p:cNvGraphicFramePr>
            <a:graphicFrameLocks noGrp="1"/>
          </p:cNvGraphicFramePr>
          <p:nvPr>
            <p:ph idx="1"/>
            <p:extLst>
              <p:ext uri="{D42A27DB-BD31-4B8C-83A1-F6EECF244321}">
                <p14:modId xmlns:p14="http://schemas.microsoft.com/office/powerpoint/2010/main" val="372445395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66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a:ea typeface="+mj-ea"/>
                <a:cs typeface="Arial"/>
              </a:rPr>
              <a:t>De wereld en ik</a:t>
            </a:r>
            <a:endPar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674370" y="6028586"/>
          <a:ext cx="8103868" cy="482561"/>
        </p:xfrm>
        <a:graphic>
          <a:graphicData uri="http://schemas.openxmlformats.org/drawingml/2006/table">
            <a:tbl>
              <a:tblPr firstRow="1" bandRow="1">
                <a:tableStyleId>{3B4B98B0-60AC-42C2-AFA5-B58CD77FA1E5}</a:tableStyleId>
              </a:tblPr>
              <a:tblGrid>
                <a:gridCol w="802756">
                  <a:extLst>
                    <a:ext uri="{9D8B030D-6E8A-4147-A177-3AD203B41FA5}">
                      <a16:colId xmlns:a16="http://schemas.microsoft.com/office/drawing/2014/main" val="648769890"/>
                    </a:ext>
                  </a:extLst>
                </a:gridCol>
                <a:gridCol w="802756">
                  <a:extLst>
                    <a:ext uri="{9D8B030D-6E8A-4147-A177-3AD203B41FA5}">
                      <a16:colId xmlns:a16="http://schemas.microsoft.com/office/drawing/2014/main" val="469597195"/>
                    </a:ext>
                  </a:extLst>
                </a:gridCol>
                <a:gridCol w="802756">
                  <a:extLst>
                    <a:ext uri="{9D8B030D-6E8A-4147-A177-3AD203B41FA5}">
                      <a16:colId xmlns:a16="http://schemas.microsoft.com/office/drawing/2014/main" val="1458696249"/>
                    </a:ext>
                  </a:extLst>
                </a:gridCol>
                <a:gridCol w="802756">
                  <a:extLst>
                    <a:ext uri="{9D8B030D-6E8A-4147-A177-3AD203B41FA5}">
                      <a16:colId xmlns:a16="http://schemas.microsoft.com/office/drawing/2014/main" val="4042337055"/>
                    </a:ext>
                  </a:extLst>
                </a:gridCol>
                <a:gridCol w="802756">
                  <a:extLst>
                    <a:ext uri="{9D8B030D-6E8A-4147-A177-3AD203B41FA5}">
                      <a16:colId xmlns:a16="http://schemas.microsoft.com/office/drawing/2014/main" val="1032985660"/>
                    </a:ext>
                  </a:extLst>
                </a:gridCol>
                <a:gridCol w="802756">
                  <a:extLst>
                    <a:ext uri="{9D8B030D-6E8A-4147-A177-3AD203B41FA5}">
                      <a16:colId xmlns:a16="http://schemas.microsoft.com/office/drawing/2014/main" val="2567231980"/>
                    </a:ext>
                  </a:extLst>
                </a:gridCol>
                <a:gridCol w="802756">
                  <a:extLst>
                    <a:ext uri="{9D8B030D-6E8A-4147-A177-3AD203B41FA5}">
                      <a16:colId xmlns:a16="http://schemas.microsoft.com/office/drawing/2014/main" val="73331059"/>
                    </a:ext>
                  </a:extLst>
                </a:gridCol>
                <a:gridCol w="789397">
                  <a:extLst>
                    <a:ext uri="{9D8B030D-6E8A-4147-A177-3AD203B41FA5}">
                      <a16:colId xmlns:a16="http://schemas.microsoft.com/office/drawing/2014/main" val="2175227633"/>
                    </a:ext>
                  </a:extLst>
                </a:gridCol>
                <a:gridCol w="774678">
                  <a:extLst>
                    <a:ext uri="{9D8B030D-6E8A-4147-A177-3AD203B41FA5}">
                      <a16:colId xmlns:a16="http://schemas.microsoft.com/office/drawing/2014/main" val="1428987022"/>
                    </a:ext>
                  </a:extLst>
                </a:gridCol>
                <a:gridCol w="920501">
                  <a:extLst>
                    <a:ext uri="{9D8B030D-6E8A-4147-A177-3AD203B41FA5}">
                      <a16:colId xmlns:a16="http://schemas.microsoft.com/office/drawing/2014/main" val="279876203"/>
                    </a:ext>
                  </a:extLst>
                </a:gridCol>
              </a:tblGrid>
              <a:tr h="482561">
                <a:tc>
                  <a:txBody>
                    <a:bodyPr/>
                    <a:lstStyle/>
                    <a:p>
                      <a:pPr algn="ctr"/>
                      <a:r>
                        <a:rPr lang="nl-NL" sz="1400" b="0" kern="1200">
                          <a:solidFill>
                            <a:schemeClr val="bg2"/>
                          </a:solidFill>
                        </a:rPr>
                        <a:t>Week 1</a:t>
                      </a:r>
                      <a:endParaRPr lang="nl-NL" sz="1400" b="0" kern="1200">
                        <a:solidFill>
                          <a:schemeClr val="bg2"/>
                        </a:solidFill>
                        <a:latin typeface="+mn-lt"/>
                        <a:ea typeface="+mn-ea"/>
                        <a:cs typeface="+mn-cs"/>
                      </a:endParaRPr>
                    </a:p>
                  </a:txBody>
                  <a:tcPr anchor="ctr"/>
                </a:tc>
                <a:tc>
                  <a:txBody>
                    <a:bodyPr/>
                    <a:lstStyle/>
                    <a:p>
                      <a:pPr marL="0" algn="ctr" defTabSz="914400" rtl="0" eaLnBrk="1" latinLnBrk="0" hangingPunct="1"/>
                      <a:r>
                        <a:rPr lang="nl-NL" sz="1400" b="1" kern="1200">
                          <a:solidFill>
                            <a:schemeClr val="bg2"/>
                          </a:solidFill>
                        </a:rPr>
                        <a:t>Week 2</a:t>
                      </a:r>
                      <a:endParaRPr lang="nl-NL" sz="1400" b="1" kern="1200">
                        <a:solidFill>
                          <a:schemeClr val="bg2"/>
                        </a:solidFill>
                        <a:latin typeface="+mn-lt"/>
                        <a:ea typeface="+mn-ea"/>
                        <a:cs typeface="+mn-cs"/>
                      </a:endParaRPr>
                    </a:p>
                  </a:txBody>
                  <a:tcPr anchor="ctr"/>
                </a:tc>
                <a:tc>
                  <a:txBody>
                    <a:bodyPr/>
                    <a:lstStyle/>
                    <a:p>
                      <a:pPr algn="ctr"/>
                      <a:r>
                        <a:rPr lang="nl-NL" sz="1400" b="1" kern="1200" dirty="0">
                          <a:solidFill>
                            <a:schemeClr val="bg2"/>
                          </a:solidFill>
                        </a:rPr>
                        <a:t>Week 3</a:t>
                      </a:r>
                      <a:endParaRPr lang="nl-NL" sz="1400" b="1" kern="1200" dirty="0">
                        <a:solidFill>
                          <a:schemeClr val="bg2"/>
                        </a:solidFill>
                        <a:latin typeface="+mn-lt"/>
                        <a:ea typeface="+mn-ea"/>
                        <a:cs typeface="+mn-cs"/>
                      </a:endParaRPr>
                    </a:p>
                  </a:txBody>
                  <a:tcPr anchor="ctr"/>
                </a:tc>
                <a:tc>
                  <a:txBody>
                    <a:bodyPr/>
                    <a:lstStyle/>
                    <a:p>
                      <a:pPr algn="ctr"/>
                      <a:r>
                        <a:rPr lang="nl-NL" sz="1400" b="1" kern="1200">
                          <a:solidFill>
                            <a:schemeClr val="bg1">
                              <a:lumMod val="85000"/>
                            </a:schemeClr>
                          </a:solidFill>
                        </a:rPr>
                        <a:t>Week 4</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b="1" kern="1200" dirty="0">
                          <a:solidFill>
                            <a:schemeClr val="tx1"/>
                          </a:solidFill>
                        </a:rPr>
                        <a:t>Week 5</a:t>
                      </a:r>
                      <a:endParaRPr lang="nl-NL" sz="1400" b="1" kern="1200" dirty="0">
                        <a:solidFill>
                          <a:schemeClr val="tx1"/>
                        </a:solidFill>
                        <a:latin typeface="+mn-lt"/>
                        <a:ea typeface="+mn-ea"/>
                        <a:cs typeface="+mn-cs"/>
                      </a:endParaRPr>
                    </a:p>
                  </a:txBody>
                  <a:tcPr anchor="ctr"/>
                </a:tc>
                <a:tc>
                  <a:txBody>
                    <a:bodyPr/>
                    <a:lstStyle/>
                    <a:p>
                      <a:pPr algn="ctr"/>
                      <a:r>
                        <a:rPr lang="nl-NL" sz="1400">
                          <a:solidFill>
                            <a:schemeClr val="bg1">
                              <a:lumMod val="85000"/>
                            </a:schemeClr>
                          </a:solidFill>
                        </a:rPr>
                        <a:t>Week 6</a:t>
                      </a:r>
                    </a:p>
                  </a:txBody>
                  <a:tcPr anchor="ctr"/>
                </a:tc>
                <a:tc>
                  <a:txBody>
                    <a:bodyPr/>
                    <a:lstStyle/>
                    <a:p>
                      <a:pPr algn="ctr"/>
                      <a:r>
                        <a:rPr lang="nl-NL" sz="1400">
                          <a:solidFill>
                            <a:schemeClr val="bg1">
                              <a:lumMod val="85000"/>
                            </a:schemeClr>
                          </a:solidFill>
                        </a:rPr>
                        <a:t>Week 7</a:t>
                      </a:r>
                    </a:p>
                  </a:txBody>
                  <a:tcPr anchor="ctr"/>
                </a:tc>
                <a:tc>
                  <a:txBody>
                    <a:bodyPr/>
                    <a:lstStyle/>
                    <a:p>
                      <a:pPr algn="ctr"/>
                      <a:r>
                        <a:rPr lang="nl-NL" sz="1400">
                          <a:solidFill>
                            <a:schemeClr val="bg1">
                              <a:lumMod val="85000"/>
                            </a:schemeClr>
                          </a:solidFill>
                        </a:rPr>
                        <a:t>Week 8</a:t>
                      </a:r>
                    </a:p>
                  </a:txBody>
                  <a:tcPr anchor="ctr"/>
                </a:tc>
                <a:tc>
                  <a:txBody>
                    <a:bodyPr/>
                    <a:lstStyle/>
                    <a:p>
                      <a:pPr algn="ctr"/>
                      <a:r>
                        <a:rPr lang="nl-NL" sz="1400">
                          <a:solidFill>
                            <a:schemeClr val="bg1">
                              <a:lumMod val="85000"/>
                            </a:schemeClr>
                          </a:solidFill>
                        </a:rPr>
                        <a:t>Week 9</a:t>
                      </a:r>
                    </a:p>
                  </a:txBody>
                  <a:tcPr anchor="ctr"/>
                </a:tc>
                <a:tc>
                  <a:txBody>
                    <a:bodyPr/>
                    <a:lstStyle/>
                    <a:p>
                      <a:pPr algn="ctr"/>
                      <a:r>
                        <a:rPr lang="nl-NL" sz="14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Arial"/>
              </a:rPr>
              <a:t>Les 5 van donderdag 11-1-2024 </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685343" y="2009097"/>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Periode 2</a:t>
            </a:r>
          </a:p>
        </p:txBody>
      </p:sp>
      <p:pic>
        <p:nvPicPr>
          <p:cNvPr id="3" name="Graphic 2" descr="Badge silhouet">
            <a:extLst>
              <a:ext uri="{FF2B5EF4-FFF2-40B4-BE49-F238E27FC236}">
                <a16:creationId xmlns:a16="http://schemas.microsoft.com/office/drawing/2014/main" id="{FD7BA2AE-B386-486D-BD2B-BBDC78A893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313" y="3331709"/>
            <a:ext cx="914400" cy="914400"/>
          </a:xfrm>
          <a:prstGeom prst="rect">
            <a:avLst/>
          </a:prstGeom>
        </p:spPr>
      </p:pic>
      <p:sp>
        <p:nvSpPr>
          <p:cNvPr id="8" name="Tekstvak 7">
            <a:extLst>
              <a:ext uri="{FF2B5EF4-FFF2-40B4-BE49-F238E27FC236}">
                <a16:creationId xmlns:a16="http://schemas.microsoft.com/office/drawing/2014/main" id="{6F6C2013-335F-4397-A755-653350D02EE0}"/>
              </a:ext>
            </a:extLst>
          </p:cNvPr>
          <p:cNvSpPr txBox="1"/>
          <p:nvPr/>
        </p:nvSpPr>
        <p:spPr>
          <a:xfrm>
            <a:off x="7248525" y="2095648"/>
            <a:ext cx="27622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Begrippen</a:t>
            </a:r>
          </a:p>
        </p:txBody>
      </p:sp>
      <p:sp>
        <p:nvSpPr>
          <p:cNvPr id="14" name="Tekstvak 13">
            <a:extLst>
              <a:ext uri="{FF2B5EF4-FFF2-40B4-BE49-F238E27FC236}">
                <a16:creationId xmlns:a16="http://schemas.microsoft.com/office/drawing/2014/main" id="{34019E64-6C15-4C0C-89F2-180C494CD2A3}"/>
              </a:ext>
            </a:extLst>
          </p:cNvPr>
          <p:cNvSpPr txBox="1"/>
          <p:nvPr/>
        </p:nvSpPr>
        <p:spPr>
          <a:xfrm>
            <a:off x="7188200" y="2757226"/>
            <a:ext cx="453548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Duurzaamheid en duurzaam ondernemen in het werkveld van stad en wijk: </a:t>
            </a: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not-for-profit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non-profit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mn-cs"/>
              </a:rPr>
              <a:t>sociaal</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mn-cs"/>
              </a:rPr>
              <a:t>ondernemen</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mn-cs"/>
              </a:rPr>
              <a:t>arbeidsparticipatie</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00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273A099-6CEA-4D59-B523-66A0DB46F64B}"/>
              </a:ext>
            </a:extLst>
          </p:cNvPr>
          <p:cNvSpPr txBox="1"/>
          <p:nvPr/>
        </p:nvSpPr>
        <p:spPr>
          <a:xfrm>
            <a:off x="1192695" y="1202635"/>
            <a:ext cx="88756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560C8CFC-D505-4B65-9075-348F064EF9D7}"/>
              </a:ext>
            </a:extLst>
          </p:cNvPr>
          <p:cNvGraphicFramePr/>
          <p:nvPr>
            <p:extLst>
              <p:ext uri="{D42A27DB-BD31-4B8C-83A1-F6EECF244321}">
                <p14:modId xmlns:p14="http://schemas.microsoft.com/office/powerpoint/2010/main" val="705345802"/>
              </p:ext>
            </p:extLst>
          </p:nvPr>
        </p:nvGraphicFramePr>
        <p:xfrm>
          <a:off x="-101312" y="146269"/>
          <a:ext cx="10616912" cy="61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63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C3811F-55EC-4BD4-9EAB-1CF63C077C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84" r="15167"/>
          <a:stretch/>
        </p:blipFill>
        <p:spPr bwMode="auto">
          <a:xfrm>
            <a:off x="624065" y="0"/>
            <a:ext cx="8686800" cy="478948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BD2C03F5-D28A-4B37-B067-3BE8A098B850}"/>
              </a:ext>
            </a:extLst>
          </p:cNvPr>
          <p:cNvSpPr txBox="1"/>
          <p:nvPr/>
        </p:nvSpPr>
        <p:spPr>
          <a:xfrm>
            <a:off x="660400" y="5374640"/>
            <a:ext cx="99974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Welke ontwikkelingsdoelstellingen sluiten aan bij Stad en wijk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&gt; Versterken van de fysieke en sociale leefomgeving? </a:t>
            </a:r>
          </a:p>
        </p:txBody>
      </p:sp>
      <p:sp>
        <p:nvSpPr>
          <p:cNvPr id="3" name="Ovaal 2">
            <a:extLst>
              <a:ext uri="{FF2B5EF4-FFF2-40B4-BE49-F238E27FC236}">
                <a16:creationId xmlns:a16="http://schemas.microsoft.com/office/drawing/2014/main" id="{7E6B8153-BB86-47AE-B81E-8DCE95B7973A}"/>
              </a:ext>
            </a:extLst>
          </p:cNvPr>
          <p:cNvSpPr/>
          <p:nvPr/>
        </p:nvSpPr>
        <p:spPr>
          <a:xfrm>
            <a:off x="894520" y="702367"/>
            <a:ext cx="1606937" cy="14908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al 4">
            <a:extLst>
              <a:ext uri="{FF2B5EF4-FFF2-40B4-BE49-F238E27FC236}">
                <a16:creationId xmlns:a16="http://schemas.microsoft.com/office/drawing/2014/main" id="{8350DB64-0ECE-42B3-884E-EDCD0D1AD8A3}"/>
              </a:ext>
            </a:extLst>
          </p:cNvPr>
          <p:cNvSpPr/>
          <p:nvPr/>
        </p:nvSpPr>
        <p:spPr>
          <a:xfrm>
            <a:off x="3611215" y="669236"/>
            <a:ext cx="1606937" cy="14908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al 6">
            <a:extLst>
              <a:ext uri="{FF2B5EF4-FFF2-40B4-BE49-F238E27FC236}">
                <a16:creationId xmlns:a16="http://schemas.microsoft.com/office/drawing/2014/main" id="{208C2BFC-EB56-4678-BC47-4F259AB84B96}"/>
              </a:ext>
            </a:extLst>
          </p:cNvPr>
          <p:cNvSpPr/>
          <p:nvPr/>
        </p:nvSpPr>
        <p:spPr>
          <a:xfrm>
            <a:off x="894520" y="2055053"/>
            <a:ext cx="1606937" cy="14908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al 7">
            <a:extLst>
              <a:ext uri="{FF2B5EF4-FFF2-40B4-BE49-F238E27FC236}">
                <a16:creationId xmlns:a16="http://schemas.microsoft.com/office/drawing/2014/main" id="{D1C650F3-946F-4863-8618-F99AB3C9542D}"/>
              </a:ext>
            </a:extLst>
          </p:cNvPr>
          <p:cNvSpPr/>
          <p:nvPr/>
        </p:nvSpPr>
        <p:spPr>
          <a:xfrm>
            <a:off x="2252868" y="2055053"/>
            <a:ext cx="1606937" cy="14908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al 10">
            <a:extLst>
              <a:ext uri="{FF2B5EF4-FFF2-40B4-BE49-F238E27FC236}">
                <a16:creationId xmlns:a16="http://schemas.microsoft.com/office/drawing/2014/main" id="{BDFD2F64-69B8-4525-9790-C6B6DDFAC9E7}"/>
              </a:ext>
            </a:extLst>
          </p:cNvPr>
          <p:cNvSpPr/>
          <p:nvPr/>
        </p:nvSpPr>
        <p:spPr>
          <a:xfrm>
            <a:off x="4969563" y="1983926"/>
            <a:ext cx="1606937" cy="14908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al 11">
            <a:extLst>
              <a:ext uri="{FF2B5EF4-FFF2-40B4-BE49-F238E27FC236}">
                <a16:creationId xmlns:a16="http://schemas.microsoft.com/office/drawing/2014/main" id="{7464A7AA-DAA8-4E8C-9379-EA0C83B2529E}"/>
              </a:ext>
            </a:extLst>
          </p:cNvPr>
          <p:cNvSpPr/>
          <p:nvPr/>
        </p:nvSpPr>
        <p:spPr>
          <a:xfrm>
            <a:off x="6327910" y="1991517"/>
            <a:ext cx="1606937" cy="14908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al 12">
            <a:extLst>
              <a:ext uri="{FF2B5EF4-FFF2-40B4-BE49-F238E27FC236}">
                <a16:creationId xmlns:a16="http://schemas.microsoft.com/office/drawing/2014/main" id="{DFAA1D14-1E49-4800-9D38-4BF5CEA03CD6}"/>
              </a:ext>
            </a:extLst>
          </p:cNvPr>
          <p:cNvSpPr/>
          <p:nvPr/>
        </p:nvSpPr>
        <p:spPr>
          <a:xfrm>
            <a:off x="7673114" y="1999108"/>
            <a:ext cx="1630019" cy="14908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53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animBg="1"/>
      <p:bldP spid="8"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0E0DFF6-641D-4D78-B977-0CF1B1456EDB}"/>
              </a:ext>
            </a:extLst>
          </p:cNvPr>
          <p:cNvSpPr txBox="1"/>
          <p:nvPr/>
        </p:nvSpPr>
        <p:spPr>
          <a:xfrm>
            <a:off x="805070" y="437322"/>
            <a:ext cx="1005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4472C4"/>
                </a:solidFill>
                <a:effectLst/>
                <a:uLnTx/>
                <a:uFillTx/>
                <a:latin typeface="Calibri" panose="020F0502020204030204"/>
                <a:ea typeface="+mn-ea"/>
                <a:cs typeface="+mn-cs"/>
              </a:rPr>
              <a:t>Hoe dan? </a:t>
            </a:r>
          </a:p>
        </p:txBody>
      </p:sp>
      <p:graphicFrame>
        <p:nvGraphicFramePr>
          <p:cNvPr id="5" name="Diagram 4">
            <a:extLst>
              <a:ext uri="{FF2B5EF4-FFF2-40B4-BE49-F238E27FC236}">
                <a16:creationId xmlns:a16="http://schemas.microsoft.com/office/drawing/2014/main" id="{AFCD5E31-8091-4683-9920-0D028E3FECAD}"/>
              </a:ext>
            </a:extLst>
          </p:cNvPr>
          <p:cNvGraphicFramePr/>
          <p:nvPr/>
        </p:nvGraphicFramePr>
        <p:xfrm>
          <a:off x="805070" y="120676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06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B06A3A-1206-9AA2-DEC8-229A14AB2CA7}"/>
              </a:ext>
            </a:extLst>
          </p:cNvPr>
          <p:cNvSpPr>
            <a:spLocks noGrp="1"/>
          </p:cNvSpPr>
          <p:nvPr>
            <p:ph type="title"/>
          </p:nvPr>
        </p:nvSpPr>
        <p:spPr>
          <a:xfrm>
            <a:off x="556532" y="643467"/>
            <a:ext cx="11210925" cy="744836"/>
          </a:xfrm>
        </p:spPr>
        <p:txBody>
          <a:bodyPr>
            <a:normAutofit/>
          </a:bodyPr>
          <a:lstStyle/>
          <a:p>
            <a:pPr algn="ctr"/>
            <a:r>
              <a:rPr lang="nl-NL" sz="3200" dirty="0">
                <a:solidFill>
                  <a:schemeClr val="bg1"/>
                </a:solidFill>
              </a:rPr>
              <a:t>Voorbeeld van sociale onderneming; </a:t>
            </a:r>
          </a:p>
        </p:txBody>
      </p:sp>
      <p:pic>
        <p:nvPicPr>
          <p:cNvPr id="3" name="Onlinemedia 2" title="Sociaal ondernemen door Koeckebackers">
            <a:hlinkClick r:id="" action="ppaction://media"/>
            <a:extLst>
              <a:ext uri="{FF2B5EF4-FFF2-40B4-BE49-F238E27FC236}">
                <a16:creationId xmlns:a16="http://schemas.microsoft.com/office/drawing/2014/main" id="{04FA4365-17FA-07FC-AE10-C61C41AA45B3}"/>
              </a:ext>
            </a:extLst>
          </p:cNvPr>
          <p:cNvPicPr>
            <a:picLocks noRot="1" noChangeAspect="1"/>
          </p:cNvPicPr>
          <p:nvPr>
            <a:videoFile r:link="rId1"/>
          </p:nvPr>
        </p:nvPicPr>
        <p:blipFill>
          <a:blip r:embed="rId3"/>
          <a:stretch>
            <a:fillRect/>
          </a:stretch>
        </p:blipFill>
        <p:spPr>
          <a:xfrm>
            <a:off x="2207328" y="1675227"/>
            <a:ext cx="7777343" cy="4394199"/>
          </a:xfrm>
          <a:prstGeom prst="rect">
            <a:avLst/>
          </a:prstGeom>
        </p:spPr>
      </p:pic>
    </p:spTree>
    <p:extLst>
      <p:ext uri="{BB962C8B-B14F-4D97-AF65-F5344CB8AC3E}">
        <p14:creationId xmlns:p14="http://schemas.microsoft.com/office/powerpoint/2010/main" val="191200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51FE9-7037-9393-D329-152E749CEC5B}"/>
              </a:ext>
            </a:extLst>
          </p:cNvPr>
          <p:cNvSpPr>
            <a:spLocks noGrp="1"/>
          </p:cNvSpPr>
          <p:nvPr>
            <p:ph type="title"/>
          </p:nvPr>
        </p:nvSpPr>
        <p:spPr>
          <a:xfrm>
            <a:off x="2673081" y="663227"/>
            <a:ext cx="6551428" cy="938778"/>
          </a:xfrm>
        </p:spPr>
        <p:txBody>
          <a:bodyPr/>
          <a:lstStyle/>
          <a:p>
            <a:r>
              <a:rPr lang="nl-NL" dirty="0"/>
              <a:t>Wat is sociaal ondernemen? </a:t>
            </a:r>
          </a:p>
        </p:txBody>
      </p:sp>
      <p:sp>
        <p:nvSpPr>
          <p:cNvPr id="17" name="Tijdelijke aanduiding voor dianummer 16">
            <a:extLst>
              <a:ext uri="{FF2B5EF4-FFF2-40B4-BE49-F238E27FC236}">
                <a16:creationId xmlns:a16="http://schemas.microsoft.com/office/drawing/2014/main" id="{FCF0890F-FED6-F775-A2C7-210A38474DAE}"/>
              </a:ext>
            </a:extLst>
          </p:cNvPr>
          <p:cNvSpPr>
            <a:spLocks noGrp="1"/>
          </p:cNvSpPr>
          <p:nvPr>
            <p:ph type="sldNum" sz="quarter" idx="12"/>
          </p:nvPr>
        </p:nvSpPr>
        <p:spPr/>
        <p:txBody>
          <a:bodyPr/>
          <a:lstStyle/>
          <a:p>
            <a:pPr rtl="0"/>
            <a:fld id="{EA87306C-81BA-4795-A5CA-9392456A8C1E}" type="slidenum">
              <a:rPr lang="nl-NL" noProof="0" smtClean="0"/>
              <a:pPr rtl="0"/>
              <a:t>6</a:t>
            </a:fld>
            <a:endParaRPr lang="nl-NL" noProof="0"/>
          </a:p>
        </p:txBody>
      </p:sp>
      <p:sp>
        <p:nvSpPr>
          <p:cNvPr id="19" name="Tekstvak 18">
            <a:extLst>
              <a:ext uri="{FF2B5EF4-FFF2-40B4-BE49-F238E27FC236}">
                <a16:creationId xmlns:a16="http://schemas.microsoft.com/office/drawing/2014/main" id="{43B920E2-9114-1E64-14C8-23EA03AA7883}"/>
              </a:ext>
            </a:extLst>
          </p:cNvPr>
          <p:cNvSpPr txBox="1"/>
          <p:nvPr/>
        </p:nvSpPr>
        <p:spPr>
          <a:xfrm>
            <a:off x="991466" y="2569063"/>
            <a:ext cx="4359852" cy="1754326"/>
          </a:xfrm>
          <a:prstGeom prst="rect">
            <a:avLst/>
          </a:prstGeom>
          <a:noFill/>
        </p:spPr>
        <p:txBody>
          <a:bodyPr wrap="square">
            <a:spAutoFit/>
          </a:bodyPr>
          <a:lstStyle/>
          <a:p>
            <a:r>
              <a:rPr lang="nl-NL" dirty="0"/>
              <a:t>Sociaal ondernemers dragen met hun bedrijf bij aan de oplossing van een maatschappelijk probleem.</a:t>
            </a:r>
          </a:p>
          <a:p>
            <a:r>
              <a:rPr lang="nl-NL" dirty="0"/>
              <a:t>Sociaal ondernemers halen hun geld uit de markt en hebben het realiseren van maatschappelijke impact als primair doel. </a:t>
            </a:r>
          </a:p>
        </p:txBody>
      </p:sp>
      <p:sp>
        <p:nvSpPr>
          <p:cNvPr id="21" name="Tekstvak 20">
            <a:extLst>
              <a:ext uri="{FF2B5EF4-FFF2-40B4-BE49-F238E27FC236}">
                <a16:creationId xmlns:a16="http://schemas.microsoft.com/office/drawing/2014/main" id="{35B92AB4-C22C-A524-7F3E-55EA9D5247DF}"/>
              </a:ext>
            </a:extLst>
          </p:cNvPr>
          <p:cNvSpPr txBox="1"/>
          <p:nvPr/>
        </p:nvSpPr>
        <p:spPr>
          <a:xfrm>
            <a:off x="6386945" y="2563353"/>
            <a:ext cx="5060373" cy="1477328"/>
          </a:xfrm>
          <a:prstGeom prst="rect">
            <a:avLst/>
          </a:prstGeom>
          <a:noFill/>
        </p:spPr>
        <p:txBody>
          <a:bodyPr wrap="square">
            <a:spAutoFit/>
          </a:bodyPr>
          <a:lstStyle/>
          <a:p>
            <a:pPr algn="r"/>
            <a:r>
              <a:rPr lang="nl-NL" dirty="0"/>
              <a:t>Bedrijven die maatschappelijk verantwoord ondernemen of duurzaam ondernemen, gaat over ondernemingen waarbij winst maken voorop staat. In de tweede plaats hebben ze ook maatschappelijke doelstellingen.”</a:t>
            </a:r>
          </a:p>
        </p:txBody>
      </p:sp>
      <p:sp>
        <p:nvSpPr>
          <p:cNvPr id="23" name="Tekstvak 22">
            <a:extLst>
              <a:ext uri="{FF2B5EF4-FFF2-40B4-BE49-F238E27FC236}">
                <a16:creationId xmlns:a16="http://schemas.microsoft.com/office/drawing/2014/main" id="{58814F96-D25B-E3EA-E4BD-D3E23DBAAF3C}"/>
              </a:ext>
            </a:extLst>
          </p:cNvPr>
          <p:cNvSpPr txBox="1"/>
          <p:nvPr/>
        </p:nvSpPr>
        <p:spPr>
          <a:xfrm>
            <a:off x="3150610" y="5344574"/>
            <a:ext cx="10109489" cy="369332"/>
          </a:xfrm>
          <a:prstGeom prst="rect">
            <a:avLst/>
          </a:prstGeom>
          <a:noFill/>
        </p:spPr>
        <p:txBody>
          <a:bodyPr wrap="square">
            <a:spAutoFit/>
          </a:bodyPr>
          <a:lstStyle/>
          <a:p>
            <a:r>
              <a:rPr lang="nl-NL" b="0" i="0" dirty="0">
                <a:solidFill>
                  <a:srgbClr val="343434"/>
                </a:solidFill>
                <a:effectLst/>
                <a:latin typeface="Roboto" panose="02000000000000000000" pitchFamily="2" charset="0"/>
              </a:rPr>
              <a:t> </a:t>
            </a:r>
            <a:endParaRPr lang="nl-NL" dirty="0"/>
          </a:p>
        </p:txBody>
      </p:sp>
      <p:sp>
        <p:nvSpPr>
          <p:cNvPr id="25" name="Tekstvak 24">
            <a:extLst>
              <a:ext uri="{FF2B5EF4-FFF2-40B4-BE49-F238E27FC236}">
                <a16:creationId xmlns:a16="http://schemas.microsoft.com/office/drawing/2014/main" id="{56D4B93D-822E-3A3F-F7E7-FFDAFCA1D8E2}"/>
              </a:ext>
            </a:extLst>
          </p:cNvPr>
          <p:cNvSpPr txBox="1"/>
          <p:nvPr/>
        </p:nvSpPr>
        <p:spPr>
          <a:xfrm>
            <a:off x="1652154" y="6083238"/>
            <a:ext cx="8593282" cy="369332"/>
          </a:xfrm>
          <a:prstGeom prst="rect">
            <a:avLst/>
          </a:prstGeom>
          <a:noFill/>
        </p:spPr>
        <p:txBody>
          <a:bodyPr wrap="square">
            <a:spAutoFit/>
          </a:bodyPr>
          <a:lstStyle/>
          <a:p>
            <a:pPr algn="ctr"/>
            <a:r>
              <a:rPr lang="nl-NL" dirty="0">
                <a:hlinkClick r:id="rId2"/>
              </a:rPr>
              <a:t>Sociaal ondernemen: succesvol je sociale doel bereiken | KVK</a:t>
            </a:r>
            <a:endParaRPr lang="nl-NL" dirty="0"/>
          </a:p>
        </p:txBody>
      </p:sp>
    </p:spTree>
    <p:extLst>
      <p:ext uri="{BB962C8B-B14F-4D97-AF65-F5344CB8AC3E}">
        <p14:creationId xmlns:p14="http://schemas.microsoft.com/office/powerpoint/2010/main" val="427292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B64DA3E-B9FA-4B2C-9F91-8F96E96B5266}"/>
              </a:ext>
            </a:extLst>
          </p:cNvPr>
          <p:cNvSpPr txBox="1"/>
          <p:nvPr/>
        </p:nvSpPr>
        <p:spPr>
          <a:xfrm>
            <a:off x="895350" y="2476410"/>
            <a:ext cx="92392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Participatie wet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Iedereen die kan werken maar het op de arbeidsmarkt zonder ondersteuning niet redt, valt onder de Participatiewet. De wet moet ervoor zorgen dat meer mensen werk vinden, ook mensen met een arbeidsbeperking. </a:t>
            </a: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raan 3">
            <a:extLst>
              <a:ext uri="{FF2B5EF4-FFF2-40B4-BE49-F238E27FC236}">
                <a16:creationId xmlns:a16="http://schemas.microsoft.com/office/drawing/2014/main" id="{F4266DDB-C844-4F6F-8BB0-33A0526873EF}"/>
              </a:ext>
            </a:extLst>
          </p:cNvPr>
          <p:cNvSpPr/>
          <p:nvPr/>
        </p:nvSpPr>
        <p:spPr>
          <a:xfrm>
            <a:off x="811864" y="644569"/>
            <a:ext cx="1674687" cy="161304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panose="020F0502020204030204"/>
                <a:ea typeface="+mn-ea"/>
                <a:cs typeface="+mn-cs"/>
              </a:rPr>
              <a:t>Werk</a:t>
            </a: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Tekstvak 4">
            <a:extLst>
              <a:ext uri="{FF2B5EF4-FFF2-40B4-BE49-F238E27FC236}">
                <a16:creationId xmlns:a16="http://schemas.microsoft.com/office/drawing/2014/main" id="{159B2483-1F1E-4E2E-9F68-0C35143DF1A0}"/>
              </a:ext>
            </a:extLst>
          </p:cNvPr>
          <p:cNvSpPr txBox="1"/>
          <p:nvPr/>
        </p:nvSpPr>
        <p:spPr>
          <a:xfrm>
            <a:off x="2667526" y="1339462"/>
            <a:ext cx="53816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Arbeidsparticipatie </a:t>
            </a:r>
          </a:p>
        </p:txBody>
      </p:sp>
      <p:sp>
        <p:nvSpPr>
          <p:cNvPr id="7" name="Tekstvak 6">
            <a:extLst>
              <a:ext uri="{FF2B5EF4-FFF2-40B4-BE49-F238E27FC236}">
                <a16:creationId xmlns:a16="http://schemas.microsoft.com/office/drawing/2014/main" id="{36BAF28A-6625-426D-8D17-21CC2D0BE8E3}"/>
              </a:ext>
            </a:extLst>
          </p:cNvPr>
          <p:cNvSpPr txBox="1"/>
          <p:nvPr/>
        </p:nvSpPr>
        <p:spPr>
          <a:xfrm>
            <a:off x="895350" y="4103638"/>
            <a:ext cx="989647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Waarom?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Deelname aan de arbeidsmarkt zorgt voor welvaart en verhoogt de gezondheid indien de arbeidsomstandigheden gunstig zijn. Tegelijkertijd draagt gezondheid bij aan de arbeidsdeelname en vergroot het de kans dat ouderen aan het werk blijven. Geen werk betekent een verminderde gezondheid door stress, onzekerheid en sociaal isolement vanwege het ontbreken van geld.</a:t>
            </a:r>
            <a:b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39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4E94F9D-FA6B-4126-B02A-B30049398076}"/>
              </a:ext>
            </a:extLst>
          </p:cNvPr>
          <p:cNvSpPr txBox="1"/>
          <p:nvPr/>
        </p:nvSpPr>
        <p:spPr>
          <a:xfrm>
            <a:off x="832402" y="2505670"/>
            <a:ext cx="609765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https://www.hu.nl/onderzoek/onderzoek/aspecten-van-waardig-werk-moeten-ingebakken-zijn-in-het-ontwerp-van-een-organisatie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kstvak 4">
            <a:extLst>
              <a:ext uri="{FF2B5EF4-FFF2-40B4-BE49-F238E27FC236}">
                <a16:creationId xmlns:a16="http://schemas.microsoft.com/office/drawing/2014/main" id="{D1FB7DE4-6228-44F8-80D8-ED929019D55C}"/>
              </a:ext>
            </a:extLst>
          </p:cNvPr>
          <p:cNvSpPr txBox="1"/>
          <p:nvPr/>
        </p:nvSpPr>
        <p:spPr>
          <a:xfrm>
            <a:off x="832402" y="2032408"/>
            <a:ext cx="100410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Avenir LT W01_55 Roman1475520"/>
                <a:ea typeface="+mn-ea"/>
                <a:cs typeface="+mn-cs"/>
              </a:rPr>
              <a:t>Video over hoe het lectoraat samenwerkt met onderwijs en praktijk rondom waardig werk: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020570D6-5492-418F-8272-2191094E69B4}"/>
              </a:ext>
            </a:extLst>
          </p:cNvPr>
          <p:cNvSpPr txBox="1"/>
          <p:nvPr/>
        </p:nvSpPr>
        <p:spPr>
          <a:xfrm>
            <a:off x="832402" y="711152"/>
            <a:ext cx="1004100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4472C4"/>
                </a:solidFill>
                <a:effectLst/>
                <a:uLnTx/>
                <a:uFillTx/>
                <a:latin typeface="Avenir LT W01_85 Heavy1475544"/>
                <a:ea typeface="+mn-ea"/>
                <a:cs typeface="+mn-cs"/>
              </a:rPr>
              <a:t>Wat houdt waardig werk in en hoe kunnen organisaties ondersteund worden bij het creëren, organiseren en duurzaam onderhouden van waardig werk?</a:t>
            </a:r>
            <a:endParaRPr kumimoji="0" lang="nl-NL" sz="2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A9355219-EC03-4A53-A15F-3E0CC3CC9B11}"/>
              </a:ext>
            </a:extLst>
          </p:cNvPr>
          <p:cNvSpPr/>
          <p:nvPr/>
        </p:nvSpPr>
        <p:spPr>
          <a:xfrm>
            <a:off x="832402" y="4895526"/>
            <a:ext cx="814838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Sociaal ondernemen = ook: </a:t>
            </a:r>
          </a:p>
        </p:txBody>
      </p:sp>
    </p:spTree>
    <p:extLst>
      <p:ext uri="{BB962C8B-B14F-4D97-AF65-F5344CB8AC3E}">
        <p14:creationId xmlns:p14="http://schemas.microsoft.com/office/powerpoint/2010/main" val="353897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B80F65-9899-43F6-B3BA-C14E41042C9F}"/>
              </a:ext>
            </a:extLst>
          </p:cNvPr>
          <p:cNvSpPr txBox="1">
            <a:spLocks noGrp="1"/>
          </p:cNvSpPr>
          <p:nvPr>
            <p:ph type="title"/>
          </p:nvPr>
        </p:nvSpPr>
        <p:spPr>
          <a:xfrm>
            <a:off x="1023938" y="585788"/>
            <a:ext cx="9720262" cy="1498600"/>
          </a:xfrm>
          <a:prstGeom prst="rect">
            <a:avLst/>
          </a:prstGeom>
        </p:spPr>
        <p:txBody>
          <a:bodyPr rtlCol="0">
            <a:normAutofit/>
          </a:bodyPr>
          <a:lstStyle/>
          <a:p>
            <a:r>
              <a:rPr lang="nl-NL" b="1" dirty="0"/>
              <a:t>Non-profit</a:t>
            </a:r>
          </a:p>
        </p:txBody>
      </p:sp>
      <p:pic>
        <p:nvPicPr>
          <p:cNvPr id="5" name="Tijdelijke aanduiding voor inhoud 4">
            <a:extLst>
              <a:ext uri="{FF2B5EF4-FFF2-40B4-BE49-F238E27FC236}">
                <a16:creationId xmlns:a16="http://schemas.microsoft.com/office/drawing/2014/main" id="{0650EC65-DF4E-46E3-92A5-454CAF160A5D}"/>
              </a:ext>
            </a:extLst>
          </p:cNvPr>
          <p:cNvPicPr>
            <a:picLocks noChangeAspect="1"/>
          </p:cNvPicPr>
          <p:nvPr/>
        </p:nvPicPr>
        <p:blipFill>
          <a:blip r:embed="rId2"/>
          <a:stretch>
            <a:fillRect/>
          </a:stretch>
        </p:blipFill>
        <p:spPr>
          <a:xfrm>
            <a:off x="1304784" y="1678168"/>
            <a:ext cx="2711378" cy="1902011"/>
          </a:xfrm>
          <a:prstGeom prst="rect">
            <a:avLst/>
          </a:prstGeom>
        </p:spPr>
      </p:pic>
      <p:sp>
        <p:nvSpPr>
          <p:cNvPr id="8" name="Tekstvak 7">
            <a:extLst>
              <a:ext uri="{FF2B5EF4-FFF2-40B4-BE49-F238E27FC236}">
                <a16:creationId xmlns:a16="http://schemas.microsoft.com/office/drawing/2014/main" id="{39A41E6F-3AC8-41F3-BC29-EF27252108BD}"/>
              </a:ext>
            </a:extLst>
          </p:cNvPr>
          <p:cNvSpPr txBox="1"/>
          <p:nvPr/>
        </p:nvSpPr>
        <p:spPr>
          <a:xfrm>
            <a:off x="4838280" y="917127"/>
            <a:ext cx="7048920"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w Cen MT" panose="020B0602020104020603"/>
                <a:ea typeface="+mn-ea"/>
                <a:cs typeface="+mn-cs"/>
              </a:rPr>
              <a:t>Non-profit wil zeggen dat er geen winstoogmerk is. Een non-profitorganisatie heeft niet als doel winst te maken en mag juridisch ook geen winst maken. Toch kan het zijn dat degenen die gebruikmaken van de diensten van een non-profitorganisatie daarvoor moeten betalen. De doelstelling van een non-profitorganisatie is de ondersteuning van private of publieke aangelegenheden voor niet-commerciële, vaak maatschappelijke doeleinden. Dit kan gaan over een grote variatie aan zaken, zoals kunst, educatie, politiek, onderzoek of ontwikkelingshulp. </a:t>
            </a:r>
          </a:p>
        </p:txBody>
      </p:sp>
      <p:sp>
        <p:nvSpPr>
          <p:cNvPr id="10" name="Tekstvak 9">
            <a:extLst>
              <a:ext uri="{FF2B5EF4-FFF2-40B4-BE49-F238E27FC236}">
                <a16:creationId xmlns:a16="http://schemas.microsoft.com/office/drawing/2014/main" id="{DCDAAF66-7F8D-4812-A104-9BA1ACF2506C}"/>
              </a:ext>
            </a:extLst>
          </p:cNvPr>
          <p:cNvSpPr txBox="1"/>
          <p:nvPr/>
        </p:nvSpPr>
        <p:spPr>
          <a:xfrm>
            <a:off x="1534900" y="3748671"/>
            <a:ext cx="2481262" cy="286232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Rode Kruis Nederland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Natuurmonumenten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Unicef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KWF Kankerbestrijding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Greenpeace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Hartstichting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Tw Cen MT" panose="020B0602020104020603"/>
                <a:ea typeface="+mn-ea"/>
                <a:cs typeface="+mn-cs"/>
              </a:rPr>
              <a:t>CliniClowns</a:t>
            </a: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War Child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Dierenbescherming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w Cen MT" panose="020B0602020104020603"/>
                <a:ea typeface="+mn-ea"/>
                <a:cs typeface="+mn-cs"/>
              </a:rPr>
              <a:t>Wereld Natuur Fonds</a:t>
            </a:r>
          </a:p>
        </p:txBody>
      </p:sp>
    </p:spTree>
    <p:extLst>
      <p:ext uri="{BB962C8B-B14F-4D97-AF65-F5344CB8AC3E}">
        <p14:creationId xmlns:p14="http://schemas.microsoft.com/office/powerpoint/2010/main" val="421301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6.jpeg"/></Relationships>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8932_TF22318419_Win32" id="{8B4B022B-A68B-4F6A-8B83-4BC7F118AD8B}" vid="{83A2738C-1C02-43BE-9DF8-A9381E9E52BB}"/>
    </a:ext>
  </a:extLst>
</a:theme>
</file>

<file path=ppt/theme/theme2.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angepast">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17_TF16411175_Win32" id="{1312B601-74D5-4529-842A-79B5D1AD1257}" vid="{3DF83A45-BE94-4B01-94A1-C38A7DA6C9D1}"/>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c20cf8ba-b598-4d03-85bf-01d90a2844ae"/>
    <ds:schemaRef ds:uri="c67c63a5-6c7f-42bb-9d17-0feff5816463"/>
  </ds:schemaRefs>
</ds:datastoreItem>
</file>

<file path=customXml/itemProps2.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3.xml><?xml version="1.0" encoding="utf-8"?>
<ds:datastoreItem xmlns:ds="http://schemas.openxmlformats.org/officeDocument/2006/customXml" ds:itemID="{3D6C7074-45A7-4FE3-B927-8E2C5B3E0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Minimalistische verkooppresentatie</Template>
  <TotalTime>23</TotalTime>
  <Words>1491</Words>
  <Application>Microsoft Office PowerPoint</Application>
  <PresentationFormat>Breedbeeld</PresentationFormat>
  <Paragraphs>141</Paragraphs>
  <Slides>20</Slides>
  <Notes>4</Notes>
  <HiddenSlides>0</HiddenSlides>
  <MMClips>1</MMClips>
  <ScaleCrop>false</ScaleCrop>
  <HeadingPairs>
    <vt:vector size="6" baseType="variant">
      <vt:variant>
        <vt:lpstr>Gebruikte lettertypen</vt:lpstr>
      </vt:variant>
      <vt:variant>
        <vt:i4>12</vt:i4>
      </vt:variant>
      <vt:variant>
        <vt:lpstr>Thema</vt:lpstr>
      </vt:variant>
      <vt:variant>
        <vt:i4>5</vt:i4>
      </vt:variant>
      <vt:variant>
        <vt:lpstr>Diatitels</vt:lpstr>
      </vt:variant>
      <vt:variant>
        <vt:i4>20</vt:i4>
      </vt:variant>
    </vt:vector>
  </HeadingPairs>
  <TitlesOfParts>
    <vt:vector size="37" baseType="lpstr">
      <vt:lpstr>Arial</vt:lpstr>
      <vt:lpstr>Avenir LT W01_55 Roman1475520</vt:lpstr>
      <vt:lpstr>Avenir LT W01_85 Heavy1475544</vt:lpstr>
      <vt:lpstr>Calibri</vt:lpstr>
      <vt:lpstr>Calibri Light</vt:lpstr>
      <vt:lpstr>Roboto</vt:lpstr>
      <vt:lpstr>Tenorite</vt:lpstr>
      <vt:lpstr>Tenorite </vt:lpstr>
      <vt:lpstr>Tenorite Bold</vt:lpstr>
      <vt:lpstr>Tw Cen MT</vt:lpstr>
      <vt:lpstr>Tw Cen MT Condensed</vt:lpstr>
      <vt:lpstr>Wingdings 3</vt:lpstr>
      <vt:lpstr>Monoline</vt:lpstr>
      <vt:lpstr>Integraal</vt:lpstr>
      <vt:lpstr>Office Theme</vt:lpstr>
      <vt:lpstr>Kantoorthema</vt:lpstr>
      <vt:lpstr>Aangepast</vt:lpstr>
      <vt:lpstr>Stad en wijk </vt:lpstr>
      <vt:lpstr>PowerPoint-presentatie</vt:lpstr>
      <vt:lpstr>PowerPoint-presentatie</vt:lpstr>
      <vt:lpstr>PowerPoint-presentatie</vt:lpstr>
      <vt:lpstr>Voorbeeld van sociale onderneming; </vt:lpstr>
      <vt:lpstr>Wat is sociaal ondernemen? </vt:lpstr>
      <vt:lpstr>PowerPoint-presentatie</vt:lpstr>
      <vt:lpstr>PowerPoint-presentatie</vt:lpstr>
      <vt:lpstr>Non-profit</vt:lpstr>
      <vt:lpstr>Not-for-profit</vt:lpstr>
      <vt:lpstr>Wat is MVO</vt:lpstr>
      <vt:lpstr>MVO nederland </vt:lpstr>
      <vt:lpstr>MVO nederland </vt:lpstr>
      <vt:lpstr>MVO en Armoede</vt:lpstr>
      <vt:lpstr>MVO en Armoede</vt:lpstr>
      <vt:lpstr>MVO en Armoede</vt:lpstr>
      <vt:lpstr>MVO en Biodiversiteit</vt:lpstr>
      <vt:lpstr>MVO en Leefbaarheid</vt:lpstr>
      <vt:lpstr>MVO en Diversiteit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2023-12-14T10:42:45Z</dcterms:created>
  <dcterms:modified xsi:type="dcterms:W3CDTF">2024-01-10T12:31:06Z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